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63" r:id="rId5"/>
    <p:sldId id="282" r:id="rId6"/>
    <p:sldId id="290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1" r:id="rId15"/>
    <p:sldId id="281" r:id="rId16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08.11.2021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08.11.2021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08.11.2021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xmlns="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xmlns="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:a16="http://schemas.microsoft.com/office/drawing/2014/main" xmlns="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xmlns="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xmlns="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08.11.2021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:a16="http://schemas.microsoft.com/office/drawing/2014/main" xmlns="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08.11.2021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b="1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Модуль: ОНТОЛОГИЯ ТІЛДІК РЕСУРС РЕТІНДЕ (</a:t>
            </a:r>
            <a:r>
              <a:rPr lang="ru-RU" sz="3200" b="1" dirty="0" smtClean="0"/>
              <a:t>ТР). </a:t>
            </a:r>
            <a:r>
              <a:rPr lang="ru-RU" sz="3200" b="1" dirty="0"/>
              <a:t>ОНТОЛОГИЯНЫҢ НЕГІЗГІ ТҮСІНІКТЕРІ</a:t>
            </a:r>
            <a:endParaRPr lang="ru-RU" sz="32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 </a:t>
            </a:r>
            <a:r>
              <a:rPr lang="kk-KZ" sz="2000" b="1" dirty="0" smtClean="0"/>
              <a:t>әл</a:t>
            </a:r>
            <a:r>
              <a:rPr lang="ru-RU" sz="2000" b="1" dirty="0" smtClean="0"/>
              <a:t>-</a:t>
            </a:r>
            <a:r>
              <a:rPr lang="ru-RU" sz="2000" b="1" dirty="0" err="1" smtClean="0"/>
              <a:t>Фараби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атындағы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ҚазҰУ</a:t>
            </a:r>
            <a:endParaRPr lang="ru-RU" sz="20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73507" y="3429000"/>
            <a:ext cx="8361229" cy="13374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err="1"/>
              <a:t>Дәріс</a:t>
            </a:r>
            <a:r>
              <a:rPr lang="ru-RU" sz="2800" dirty="0"/>
              <a:t> 15. </a:t>
            </a:r>
            <a:r>
              <a:rPr lang="ru-RU" sz="2800" dirty="0" err="1"/>
              <a:t>Онтологияларды</a:t>
            </a:r>
            <a:r>
              <a:rPr lang="ru-RU" sz="2800" dirty="0"/>
              <a:t> </a:t>
            </a:r>
            <a:r>
              <a:rPr lang="ru-RU" sz="2800" dirty="0" err="1"/>
              <a:t>құруға</a:t>
            </a:r>
            <a:r>
              <a:rPr lang="ru-RU" sz="2800" dirty="0"/>
              <a:t> </a:t>
            </a:r>
            <a:r>
              <a:rPr lang="ru-RU" sz="2800" dirty="0" err="1"/>
              <a:t>арналған</a:t>
            </a:r>
            <a:r>
              <a:rPr lang="ru-RU" sz="2800" dirty="0"/>
              <a:t> </a:t>
            </a:r>
            <a:r>
              <a:rPr lang="ru-RU" sz="2800" dirty="0" err="1"/>
              <a:t>интеграцияланған</a:t>
            </a:r>
            <a:r>
              <a:rPr lang="ru-RU" sz="2800" dirty="0"/>
              <a:t> </a:t>
            </a:r>
            <a:r>
              <a:rPr lang="ru-RU" sz="2800" dirty="0" err="1"/>
              <a:t>өңдеу</a:t>
            </a:r>
            <a:r>
              <a:rPr lang="ru-RU" sz="2800" dirty="0"/>
              <a:t> </a:t>
            </a:r>
            <a:r>
              <a:rPr lang="ru-RU" sz="2800" dirty="0" err="1"/>
              <a:t>орталары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3F6FEF8E-D280-46C9-B12D-9978D52E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Зияткерлік</a:t>
            </a:r>
            <a:r>
              <a:rPr lang="ru-RU" dirty="0" smtClean="0"/>
              <a:t> 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жүйелерге</a:t>
            </a:r>
            <a:r>
              <a:rPr lang="ru-RU" dirty="0"/>
              <a:t> </a:t>
            </a:r>
            <a:r>
              <a:rPr lang="ru-RU" dirty="0" err="1"/>
              <a:t>тән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мен </a:t>
            </a:r>
            <a:r>
              <a:rPr lang="ru-RU" dirty="0" err="1"/>
              <a:t>машинаның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әрекеттесуіне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 алгоритм </a:t>
            </a:r>
            <a:r>
              <a:rPr lang="ru-RU" dirty="0" err="1"/>
              <a:t>бірізді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орындауға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төмендетілген:өңделген</a:t>
            </a:r>
            <a:r>
              <a:rPr lang="ru-RU" dirty="0"/>
              <a:t> </a:t>
            </a:r>
            <a:r>
              <a:rPr lang="ru-RU" dirty="0" err="1"/>
              <a:t>сайтқа</a:t>
            </a:r>
            <a:r>
              <a:rPr lang="ru-RU" dirty="0"/>
              <a:t> шаблон </a:t>
            </a:r>
            <a:r>
              <a:rPr lang="ru-RU" dirty="0" err="1"/>
              <a:t>жасау;құжаттар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мекенжайлар</a:t>
            </a:r>
            <a:r>
              <a:rPr lang="ru-RU" dirty="0"/>
              <a:t> </a:t>
            </a:r>
            <a:r>
              <a:rPr lang="ru-RU" dirty="0" err="1"/>
              <a:t>тізімін</a:t>
            </a:r>
            <a:r>
              <a:rPr lang="ru-RU" dirty="0"/>
              <a:t> </a:t>
            </a:r>
            <a:r>
              <a:rPr lang="ru-RU" dirty="0" err="1"/>
              <a:t>құру;ақпараттың</a:t>
            </a:r>
            <a:r>
              <a:rPr lang="ru-RU" dirty="0"/>
              <a:t> </a:t>
            </a:r>
            <a:r>
              <a:rPr lang="ru-RU" dirty="0" err="1"/>
              <a:t>өзектілігін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3461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BE60211-B12A-4D8E-B7DB-198D2E357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 err="1"/>
              <a:t>Құжат</a:t>
            </a:r>
            <a:r>
              <a:rPr lang="ru-RU" sz="1800" dirty="0"/>
              <a:t> </a:t>
            </a:r>
            <a:r>
              <a:rPr lang="ru-RU" sz="1800" dirty="0" err="1"/>
              <a:t>үлгісі</a:t>
            </a:r>
            <a:r>
              <a:rPr lang="ru-RU" sz="1800" dirty="0"/>
              <a:t> </a:t>
            </a:r>
            <a:r>
              <a:rPr lang="ru-RU" sz="1800" dirty="0" err="1"/>
              <a:t>оның</a:t>
            </a:r>
            <a:r>
              <a:rPr lang="ru-RU" sz="1800" dirty="0"/>
              <a:t> </a:t>
            </a:r>
            <a:r>
              <a:rPr lang="ru-RU" sz="1800" dirty="0" err="1"/>
              <a:t>негізгі</a:t>
            </a:r>
            <a:r>
              <a:rPr lang="ru-RU" sz="1800" dirty="0"/>
              <a:t> </a:t>
            </a:r>
            <a:r>
              <a:rPr lang="ru-RU" sz="1800" dirty="0" err="1"/>
              <a:t>метадеректерін</a:t>
            </a:r>
            <a:r>
              <a:rPr lang="ru-RU" sz="1800" dirty="0"/>
              <a:t> </a:t>
            </a:r>
            <a:r>
              <a:rPr lang="ru-RU" sz="1800" dirty="0" err="1"/>
              <a:t>автоматты</a:t>
            </a:r>
            <a:r>
              <a:rPr lang="ru-RU" sz="1800" dirty="0"/>
              <a:t> </a:t>
            </a:r>
            <a:r>
              <a:rPr lang="ru-RU" sz="1800" dirty="0" err="1"/>
              <a:t>түрде</a:t>
            </a:r>
            <a:r>
              <a:rPr lang="ru-RU" sz="1800" dirty="0"/>
              <a:t> </a:t>
            </a:r>
            <a:r>
              <a:rPr lang="ru-RU" sz="1800" dirty="0" err="1"/>
              <a:t>бөлектеу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қажет</a:t>
            </a:r>
            <a:r>
              <a:rPr lang="ru-RU" sz="1800" dirty="0"/>
              <a:t> (</a:t>
            </a:r>
            <a:r>
              <a:rPr lang="ru-RU" sz="1800" dirty="0" err="1"/>
              <a:t>қаралатын</a:t>
            </a:r>
            <a:r>
              <a:rPr lang="ru-RU" sz="1800" dirty="0"/>
              <a:t> </a:t>
            </a:r>
            <a:r>
              <a:rPr lang="ru-RU" sz="1800" dirty="0" err="1"/>
              <a:t>мәселеде</a:t>
            </a:r>
            <a:r>
              <a:rPr lang="ru-RU" sz="1800" dirty="0"/>
              <a:t>, кем </a:t>
            </a:r>
            <a:r>
              <a:rPr lang="ru-RU" sz="1800" dirty="0" err="1"/>
              <a:t>дегенде</a:t>
            </a:r>
            <a:r>
              <a:rPr lang="ru-RU" sz="1800" dirty="0"/>
              <a:t>, </a:t>
            </a:r>
            <a:r>
              <a:rPr lang="ru-RU" sz="1800" dirty="0" err="1"/>
              <a:t>жерлеудің</a:t>
            </a:r>
            <a:r>
              <a:rPr lang="ru-RU" sz="1800" dirty="0"/>
              <a:t> </a:t>
            </a:r>
            <a:r>
              <a:rPr lang="ru-RU" sz="1800" dirty="0" err="1"/>
              <a:t>атауы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оның</a:t>
            </a:r>
            <a:r>
              <a:rPr lang="ru-RU" sz="1800" dirty="0"/>
              <a:t> </a:t>
            </a:r>
            <a:r>
              <a:rPr lang="ru-RU" sz="1800" dirty="0" err="1"/>
              <a:t>мекен-жайы</a:t>
            </a:r>
            <a:r>
              <a:rPr lang="ru-RU" sz="1800" dirty="0"/>
              <a:t>). </a:t>
            </a:r>
            <a:r>
              <a:rPr lang="ru-RU" sz="1800" dirty="0" err="1"/>
              <a:t>Әрбір</a:t>
            </a:r>
            <a:r>
              <a:rPr lang="ru-RU" sz="1800" dirty="0"/>
              <a:t> </a:t>
            </a:r>
            <a:r>
              <a:rPr lang="ru-RU" sz="1800" dirty="0" err="1"/>
              <a:t>нақты</a:t>
            </a:r>
            <a:r>
              <a:rPr lang="ru-RU" sz="1800" dirty="0"/>
              <a:t> </a:t>
            </a:r>
            <a:r>
              <a:rPr lang="ru-RU" sz="1800" dirty="0" err="1"/>
              <a:t>жағдайда</a:t>
            </a:r>
            <a:r>
              <a:rPr lang="ru-RU" sz="1800" dirty="0"/>
              <a:t> </a:t>
            </a:r>
            <a:r>
              <a:rPr lang="ru-RU" sz="1800" dirty="0" err="1"/>
              <a:t>үлгі</a:t>
            </a:r>
            <a:r>
              <a:rPr lang="ru-RU" sz="1800" dirty="0"/>
              <a:t> </a:t>
            </a:r>
            <a:r>
              <a:rPr lang="ru-RU" sz="1800" dirty="0" err="1"/>
              <a:t>бір</a:t>
            </a:r>
            <a:r>
              <a:rPr lang="ru-RU" sz="1800" dirty="0"/>
              <a:t>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басқа</a:t>
            </a:r>
            <a:r>
              <a:rPr lang="ru-RU" sz="1800" dirty="0"/>
              <a:t> </a:t>
            </a:r>
            <a:r>
              <a:rPr lang="ru-RU" sz="1800" dirty="0" err="1"/>
              <a:t>пішімдегі</a:t>
            </a:r>
            <a:r>
              <a:rPr lang="ru-RU" sz="1800" dirty="0"/>
              <a:t> (</a:t>
            </a:r>
            <a:r>
              <a:rPr lang="en-US" sz="1800" dirty="0" err="1"/>
              <a:t>RegEx</a:t>
            </a:r>
            <a:r>
              <a:rPr lang="en-US" sz="1800" dirty="0"/>
              <a:t>, </a:t>
            </a:r>
            <a:r>
              <a:rPr lang="en-US" sz="1800" dirty="0" err="1"/>
              <a:t>Posix</a:t>
            </a:r>
            <a:r>
              <a:rPr lang="en-US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т.б</a:t>
            </a:r>
            <a:r>
              <a:rPr lang="ru-RU" sz="1800" dirty="0"/>
              <a:t>.) </a:t>
            </a:r>
            <a:r>
              <a:rPr lang="ru-RU" sz="1800" dirty="0" err="1"/>
              <a:t>тұрақты</a:t>
            </a:r>
            <a:r>
              <a:rPr lang="ru-RU" sz="1800" dirty="0"/>
              <a:t> </a:t>
            </a:r>
            <a:r>
              <a:rPr lang="ru-RU" sz="1800" dirty="0" err="1"/>
              <a:t>өрнек</a:t>
            </a:r>
            <a:r>
              <a:rPr lang="ru-RU" sz="1800" dirty="0"/>
              <a:t> </a:t>
            </a:r>
            <a:r>
              <a:rPr lang="ru-RU" sz="1800" dirty="0" err="1"/>
              <a:t>тілін</a:t>
            </a:r>
            <a:r>
              <a:rPr lang="ru-RU" sz="1800" dirty="0"/>
              <a:t> </a:t>
            </a:r>
            <a:r>
              <a:rPr lang="ru-RU" sz="1800" dirty="0" err="1"/>
              <a:t>пайдалану</a:t>
            </a:r>
            <a:r>
              <a:rPr lang="ru-RU" sz="1800" dirty="0"/>
              <a:t> </a:t>
            </a:r>
            <a:r>
              <a:rPr lang="ru-RU" sz="1800" dirty="0" err="1"/>
              <a:t>арқылы</a:t>
            </a:r>
            <a:r>
              <a:rPr lang="ru-RU" sz="1800" dirty="0"/>
              <a:t> </a:t>
            </a:r>
            <a:r>
              <a:rPr lang="ru-RU" sz="1800" dirty="0" err="1"/>
              <a:t>салыстырмалы</a:t>
            </a:r>
            <a:r>
              <a:rPr lang="ru-RU" sz="1800" dirty="0"/>
              <a:t> </a:t>
            </a:r>
            <a:r>
              <a:rPr lang="ru-RU" sz="1800" dirty="0" err="1"/>
              <a:t>түрде</a:t>
            </a:r>
            <a:r>
              <a:rPr lang="ru-RU" sz="1800" dirty="0"/>
              <a:t> </a:t>
            </a:r>
            <a:r>
              <a:rPr lang="ru-RU" sz="1800" dirty="0" err="1"/>
              <a:t>оңай</a:t>
            </a:r>
            <a:r>
              <a:rPr lang="ru-RU" sz="1800" dirty="0"/>
              <a:t> </a:t>
            </a:r>
            <a:r>
              <a:rPr lang="ru-RU" sz="1800" dirty="0" err="1"/>
              <a:t>жасалады</a:t>
            </a:r>
            <a:r>
              <a:rPr lang="ru-RU" sz="1800" dirty="0"/>
              <a:t>, </a:t>
            </a:r>
            <a:r>
              <a:rPr lang="ru-RU" sz="1800" dirty="0" err="1"/>
              <a:t>бірақ</a:t>
            </a:r>
            <a:r>
              <a:rPr lang="ru-RU" sz="1800" dirty="0"/>
              <a:t> </a:t>
            </a:r>
            <a:r>
              <a:rPr lang="ru-RU" sz="1800" dirty="0" err="1"/>
              <a:t>мәселе</a:t>
            </a:r>
            <a:r>
              <a:rPr lang="ru-RU" sz="1800" dirty="0"/>
              <a:t> </a:t>
            </a:r>
            <a:r>
              <a:rPr lang="ru-RU" sz="1800" dirty="0" err="1"/>
              <a:t>әртүрлі</a:t>
            </a:r>
            <a:r>
              <a:rPr lang="ru-RU" sz="1800" dirty="0"/>
              <a:t> </a:t>
            </a:r>
            <a:r>
              <a:rPr lang="ru-RU" sz="1800" dirty="0" err="1"/>
              <a:t>сайттардың</a:t>
            </a:r>
            <a:r>
              <a:rPr lang="ru-RU" sz="1800" dirty="0"/>
              <a:t>, </a:t>
            </a:r>
            <a:r>
              <a:rPr lang="ru-RU" sz="1800" dirty="0" err="1"/>
              <a:t>тіпті</a:t>
            </a:r>
            <a:r>
              <a:rPr lang="ru-RU" sz="1800" dirty="0"/>
              <a:t> </a:t>
            </a:r>
            <a:r>
              <a:rPr lang="ru-RU" sz="1800" dirty="0" err="1"/>
              <a:t>олар</a:t>
            </a:r>
            <a:r>
              <a:rPr lang="ru-RU" sz="1800" dirty="0"/>
              <a:t> </a:t>
            </a:r>
            <a:r>
              <a:rPr lang="ru-RU" sz="1800" dirty="0" err="1"/>
              <a:t>бір</a:t>
            </a:r>
            <a:r>
              <a:rPr lang="ru-RU" sz="1800" dirty="0"/>
              <a:t> </a:t>
            </a:r>
            <a:r>
              <a:rPr lang="ru-RU" sz="1800" dirty="0" err="1"/>
              <a:t>типті</a:t>
            </a:r>
            <a:r>
              <a:rPr lang="ru-RU" sz="1800" dirty="0"/>
              <a:t> </a:t>
            </a:r>
            <a:r>
              <a:rPr lang="ru-RU" sz="1800" dirty="0" err="1"/>
              <a:t>болса</a:t>
            </a:r>
            <a:r>
              <a:rPr lang="ru-RU" sz="1800" dirty="0"/>
              <a:t> да (</a:t>
            </a:r>
            <a:r>
              <a:rPr lang="ru-RU" sz="1800" dirty="0" err="1"/>
              <a:t>мысалы</a:t>
            </a:r>
            <a:r>
              <a:rPr lang="ru-RU" sz="1800" dirty="0"/>
              <a:t>, </a:t>
            </a:r>
            <a:r>
              <a:rPr lang="ru-RU" sz="1800" dirty="0" err="1"/>
              <a:t>әртүрлі</a:t>
            </a:r>
            <a:r>
              <a:rPr lang="ru-RU" sz="1800" dirty="0"/>
              <a:t> </a:t>
            </a:r>
            <a:r>
              <a:rPr lang="ru-RU" sz="1800" dirty="0" err="1"/>
              <a:t>санаттарға</a:t>
            </a:r>
            <a:r>
              <a:rPr lang="ru-RU" sz="1800" dirty="0"/>
              <a:t> </a:t>
            </a:r>
            <a:r>
              <a:rPr lang="ru-RU" sz="1800" dirty="0" err="1"/>
              <a:t>жататын</a:t>
            </a:r>
            <a:r>
              <a:rPr lang="ru-RU" sz="1800" dirty="0"/>
              <a:t> вики-</a:t>
            </a:r>
            <a:r>
              <a:rPr lang="ru-RU" sz="1800" dirty="0" err="1"/>
              <a:t>парақтар</a:t>
            </a:r>
            <a:r>
              <a:rPr lang="ru-RU" sz="1800" dirty="0"/>
              <a:t>), </a:t>
            </a:r>
            <a:r>
              <a:rPr lang="ru-RU" sz="1800" dirty="0" err="1"/>
              <a:t>құжаттарды</a:t>
            </a:r>
            <a:r>
              <a:rPr lang="ru-RU" sz="1800" dirty="0"/>
              <a:t> </a:t>
            </a:r>
            <a:r>
              <a:rPr lang="ru-RU" sz="1800" dirty="0" err="1"/>
              <a:t>сипаттау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ұсыну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мүлдем</a:t>
            </a:r>
            <a:r>
              <a:rPr lang="ru-RU" sz="1800" dirty="0"/>
              <a:t> </a:t>
            </a:r>
            <a:r>
              <a:rPr lang="ru-RU" sz="1800" dirty="0" err="1"/>
              <a:t>басқа</a:t>
            </a:r>
            <a:r>
              <a:rPr lang="ru-RU" sz="1800" dirty="0"/>
              <a:t> </a:t>
            </a:r>
            <a:r>
              <a:rPr lang="ru-RU" sz="1800" dirty="0" err="1"/>
              <a:t>құрылымға</a:t>
            </a:r>
            <a:r>
              <a:rPr lang="ru-RU" sz="1800" dirty="0"/>
              <a:t> </a:t>
            </a:r>
            <a:r>
              <a:rPr lang="ru-RU" sz="1800" dirty="0" err="1"/>
              <a:t>ие</a:t>
            </a:r>
            <a:r>
              <a:rPr lang="ru-RU" sz="1800" dirty="0"/>
              <a:t>. </a:t>
            </a:r>
            <a:r>
              <a:rPr lang="ru-RU" sz="1800" dirty="0" err="1"/>
              <a:t>Сондықтан</a:t>
            </a:r>
            <a:r>
              <a:rPr lang="ru-RU" sz="1800" dirty="0"/>
              <a:t>, </a:t>
            </a:r>
            <a:r>
              <a:rPr lang="ru-RU" sz="1800" dirty="0" err="1"/>
              <a:t>тұрақты</a:t>
            </a:r>
            <a:r>
              <a:rPr lang="ru-RU" sz="1800" dirty="0"/>
              <a:t> </a:t>
            </a:r>
            <a:r>
              <a:rPr lang="ru-RU" sz="1800" dirty="0" err="1"/>
              <a:t>өрнектерді</a:t>
            </a:r>
            <a:r>
              <a:rPr lang="ru-RU" sz="1800" dirty="0"/>
              <a:t> </a:t>
            </a:r>
            <a:r>
              <a:rPr lang="ru-RU" sz="1800" dirty="0" err="1"/>
              <a:t>өңдеу</a:t>
            </a:r>
            <a:r>
              <a:rPr lang="ru-RU" sz="1800" dirty="0"/>
              <a:t> </a:t>
            </a:r>
            <a:r>
              <a:rPr lang="ru-RU" sz="1800" dirty="0" err="1"/>
              <a:t>тілдерін</a:t>
            </a:r>
            <a:r>
              <a:rPr lang="ru-RU" sz="1800" dirty="0"/>
              <a:t> </a:t>
            </a:r>
            <a:r>
              <a:rPr lang="ru-RU" sz="1800" dirty="0" err="1"/>
              <a:t>білмейтін</a:t>
            </a:r>
            <a:r>
              <a:rPr lang="ru-RU" sz="1800" dirty="0"/>
              <a:t> </a:t>
            </a:r>
            <a:r>
              <a:rPr lang="ru-RU" sz="1800" dirty="0" err="1"/>
              <a:t>пайдаланушыға</a:t>
            </a:r>
            <a:r>
              <a:rPr lang="ru-RU" sz="1800" dirty="0"/>
              <a:t> </a:t>
            </a:r>
            <a:r>
              <a:rPr lang="ru-RU" sz="1800" dirty="0" err="1"/>
              <a:t>әртүрлі</a:t>
            </a:r>
            <a:r>
              <a:rPr lang="ru-RU" sz="1800" dirty="0"/>
              <a:t> </a:t>
            </a:r>
            <a:r>
              <a:rPr lang="ru-RU" sz="1800" dirty="0" err="1"/>
              <a:t>сайттар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үлгілерді</a:t>
            </a:r>
            <a:r>
              <a:rPr lang="ru-RU" sz="1800" dirty="0"/>
              <a:t> </a:t>
            </a:r>
            <a:r>
              <a:rPr lang="ru-RU" sz="1800" dirty="0" err="1"/>
              <a:t>жасауға</a:t>
            </a:r>
            <a:r>
              <a:rPr lang="ru-RU" sz="1800" dirty="0"/>
              <a:t> </a:t>
            </a:r>
            <a:r>
              <a:rPr lang="ru-RU" sz="1800" dirty="0" err="1"/>
              <a:t>мүмкіндік</a:t>
            </a:r>
            <a:r>
              <a:rPr lang="ru-RU" sz="1800" dirty="0"/>
              <a:t> </a:t>
            </a:r>
            <a:r>
              <a:rPr lang="ru-RU" sz="1800" dirty="0" err="1"/>
              <a:t>беретін</a:t>
            </a:r>
            <a:r>
              <a:rPr lang="ru-RU" sz="1800" dirty="0"/>
              <a:t> веб-</a:t>
            </a:r>
            <a:r>
              <a:rPr lang="ru-RU" sz="1800" dirty="0" err="1"/>
              <a:t>қосымша</a:t>
            </a:r>
            <a:r>
              <a:rPr lang="ru-RU" sz="1800" dirty="0"/>
              <a:t> </a:t>
            </a:r>
            <a:r>
              <a:rPr lang="ru-RU" sz="1800" dirty="0" err="1"/>
              <a:t>түрінде</a:t>
            </a:r>
            <a:r>
              <a:rPr lang="ru-RU" sz="1800" dirty="0"/>
              <a:t> </a:t>
            </a:r>
            <a:r>
              <a:rPr lang="ru-RU" sz="1800" dirty="0" err="1"/>
              <a:t>іске</a:t>
            </a:r>
            <a:r>
              <a:rPr lang="ru-RU" sz="1800" dirty="0"/>
              <a:t> </a:t>
            </a:r>
            <a:r>
              <a:rPr lang="ru-RU" sz="1800" dirty="0" err="1"/>
              <a:t>асырылған</a:t>
            </a:r>
            <a:r>
              <a:rPr lang="ru-RU" sz="1800" dirty="0"/>
              <a:t> </a:t>
            </a:r>
            <a:r>
              <a:rPr lang="ru-RU" sz="1800" dirty="0" err="1"/>
              <a:t>алгоритмді</a:t>
            </a:r>
            <a:r>
              <a:rPr lang="ru-RU" sz="1800" dirty="0"/>
              <a:t> </a:t>
            </a:r>
            <a:r>
              <a:rPr lang="ru-RU" sz="1800" dirty="0" err="1"/>
              <a:t>жасаған</a:t>
            </a:r>
            <a:r>
              <a:rPr lang="ru-RU" sz="1800" dirty="0"/>
              <a:t> </a:t>
            </a:r>
            <a:r>
              <a:rPr lang="ru-RU" sz="1800" dirty="0" err="1"/>
              <a:t>жөн</a:t>
            </a:r>
            <a:r>
              <a:rPr lang="ru-RU" sz="1800" dirty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95846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dirty="0" err="1" smtClean="0"/>
              <a:t>Сұрақтар</a:t>
            </a:r>
            <a:r>
              <a:rPr lang="ru-RU" sz="3500" dirty="0" smtClean="0"/>
              <a:t>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/>
              <a:t>...</a:t>
            </a:r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7754" y="1629507"/>
            <a:ext cx="9261934" cy="4539645"/>
          </a:xfrm>
        </p:spPr>
        <p:txBody>
          <a:bodyPr/>
          <a:lstStyle/>
          <a:p>
            <a:r>
              <a:rPr lang="ru-RU" dirty="0" err="1"/>
              <a:t>Онтологияларды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міндеттерді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пайдалануға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 </a:t>
            </a:r>
            <a:r>
              <a:rPr lang="ru-RU" dirty="0" err="1"/>
              <a:t>Машиналық</a:t>
            </a:r>
            <a:r>
              <a:rPr lang="ru-RU" dirty="0"/>
              <a:t> </a:t>
            </a:r>
            <a:r>
              <a:rPr lang="ru-RU" dirty="0" err="1"/>
              <a:t>аударма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/>
              <a:t>сұрақ-жауап</a:t>
            </a:r>
            <a:r>
              <a:rPr lang="ru-RU" dirty="0"/>
              <a:t> </a:t>
            </a:r>
            <a:r>
              <a:rPr lang="ru-RU" dirty="0" err="1"/>
              <a:t>жүйелері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іздеу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/>
              <a:t>білімді</a:t>
            </a:r>
            <a:r>
              <a:rPr lang="ru-RU" dirty="0"/>
              <a:t> </a:t>
            </a:r>
            <a:r>
              <a:rPr lang="ru-RU" dirty="0" err="1"/>
              <a:t>шығару</a:t>
            </a:r>
            <a:r>
              <a:rPr lang="ru-RU" dirty="0"/>
              <a:t> </a:t>
            </a:r>
            <a:r>
              <a:rPr lang="ru-RU" dirty="0" err="1"/>
              <a:t>жүйелері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/>
              <a:t>компьютер мен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диалогтың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жүйелері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</a:t>
            </a:r>
            <a:r>
              <a:rPr lang="ru-RU" dirty="0" err="1"/>
              <a:t>тілді</a:t>
            </a:r>
            <a:r>
              <a:rPr lang="ru-RU" dirty="0"/>
              <a:t> </a:t>
            </a:r>
            <a:r>
              <a:rPr lang="ru-RU" dirty="0" err="1"/>
              <a:t>түсіну</a:t>
            </a:r>
            <a:r>
              <a:rPr lang="ru-RU" dirty="0"/>
              <a:t> </a:t>
            </a:r>
            <a:r>
              <a:rPr lang="ru-RU" dirty="0" err="1"/>
              <a:t>жүйелері</a:t>
            </a:r>
            <a:r>
              <a:rPr lang="ru-RU" dirty="0"/>
              <a:t> (</a:t>
            </a:r>
            <a:r>
              <a:rPr lang="ru-RU" dirty="0" err="1"/>
              <a:t>мәтінді</a:t>
            </a:r>
            <a:r>
              <a:rPr lang="ru-RU" dirty="0"/>
              <a:t> </a:t>
            </a:r>
            <a:r>
              <a:rPr lang="ru-RU" dirty="0" err="1"/>
              <a:t>автоматты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жинақтау</a:t>
            </a:r>
            <a:r>
              <a:rPr lang="ru-RU" dirty="0"/>
              <a:t>, рубрикация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1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4A34C234-1934-46BD-9A6D-FA758D272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Жарияланған</a:t>
            </a:r>
            <a:r>
              <a:rPr lang="ru-RU" sz="2000" dirty="0"/>
              <a:t> </a:t>
            </a:r>
            <a:r>
              <a:rPr lang="ru-RU" sz="2000" dirty="0" err="1"/>
              <a:t>онтологиялар</a:t>
            </a:r>
            <a:r>
              <a:rPr lang="ru-RU" sz="2000" dirty="0"/>
              <a:t> </a:t>
            </a:r>
            <a:r>
              <a:rPr lang="ru-RU" sz="2000" dirty="0" err="1"/>
              <a:t>көбінесе</a:t>
            </a:r>
            <a:r>
              <a:rPr lang="ru-RU" sz="2000" dirty="0"/>
              <a:t> </a:t>
            </a:r>
            <a:r>
              <a:rPr lang="ru-RU" sz="2000" dirty="0" err="1"/>
              <a:t>біліммен</a:t>
            </a:r>
            <a:r>
              <a:rPr lang="ru-RU" sz="2000" dirty="0"/>
              <a:t> </a:t>
            </a:r>
            <a:r>
              <a:rPr lang="ru-RU" sz="2000" dirty="0" err="1"/>
              <a:t>бөлісу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қайта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уәделеріне</a:t>
            </a:r>
            <a:r>
              <a:rPr lang="ru-RU" sz="2000" dirty="0"/>
              <a:t> </a:t>
            </a:r>
            <a:r>
              <a:rPr lang="ru-RU" sz="2000" dirty="0" err="1"/>
              <a:t>жетпейді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тым</a:t>
            </a:r>
            <a:r>
              <a:rPr lang="ru-RU" sz="2000" dirty="0"/>
              <a:t> </a:t>
            </a:r>
            <a:r>
              <a:rPr lang="ru-RU" sz="2000" dirty="0" err="1"/>
              <a:t>күшті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тым</a:t>
            </a:r>
            <a:r>
              <a:rPr lang="ru-RU" sz="2000" dirty="0"/>
              <a:t> </a:t>
            </a:r>
            <a:r>
              <a:rPr lang="ru-RU" sz="2000" dirty="0" err="1"/>
              <a:t>әлсіз</a:t>
            </a:r>
            <a:r>
              <a:rPr lang="ru-RU" sz="2000" dirty="0"/>
              <a:t> </a:t>
            </a:r>
            <a:r>
              <a:rPr lang="ru-RU" sz="2000" dirty="0" err="1"/>
              <a:t>онтологиялық</a:t>
            </a:r>
            <a:r>
              <a:rPr lang="ru-RU" sz="2000" dirty="0"/>
              <a:t> </a:t>
            </a:r>
            <a:r>
              <a:rPr lang="ru-RU" sz="2000" dirty="0" err="1"/>
              <a:t>міндеттемелерге</a:t>
            </a:r>
            <a:r>
              <a:rPr lang="ru-RU" sz="2000" dirty="0"/>
              <a:t> </a:t>
            </a:r>
            <a:r>
              <a:rPr lang="ru-RU" sz="2000" dirty="0" err="1"/>
              <a:t>байланысты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; </a:t>
            </a:r>
            <a:r>
              <a:rPr lang="ru-RU" sz="2000" dirty="0" err="1"/>
              <a:t>мұны</a:t>
            </a:r>
            <a:r>
              <a:rPr lang="ru-RU" sz="2000" dirty="0"/>
              <a:t> </a:t>
            </a:r>
            <a:r>
              <a:rPr lang="ru-RU" sz="2000" dirty="0" err="1"/>
              <a:t>болдырмаудың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жолы</a:t>
            </a:r>
            <a:r>
              <a:rPr lang="ru-RU" sz="2000" dirty="0"/>
              <a:t> </a:t>
            </a:r>
            <a:r>
              <a:rPr lang="ru-RU" sz="2000" dirty="0" err="1"/>
              <a:t>онтологияны</a:t>
            </a:r>
            <a:r>
              <a:rPr lang="ru-RU" sz="2000" dirty="0"/>
              <a:t> </a:t>
            </a:r>
            <a:r>
              <a:rPr lang="ru-RU" sz="2000" dirty="0" err="1"/>
              <a:t>модульдік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,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пайдаланушыларға</a:t>
            </a:r>
            <a:r>
              <a:rPr lang="ru-RU" sz="2000" dirty="0"/>
              <a:t> </a:t>
            </a:r>
            <a:r>
              <a:rPr lang="ru-RU" sz="2000" dirty="0" err="1"/>
              <a:t>онтологияларды</a:t>
            </a:r>
            <a:r>
              <a:rPr lang="ru-RU" sz="2000" dirty="0"/>
              <a:t> </a:t>
            </a:r>
            <a:r>
              <a:rPr lang="ru-RU" sz="2000" dirty="0" err="1"/>
              <a:t>өздерінің</a:t>
            </a:r>
            <a:r>
              <a:rPr lang="ru-RU" sz="2000" dirty="0"/>
              <a:t>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 </a:t>
            </a:r>
            <a:r>
              <a:rPr lang="ru-RU" sz="2000" dirty="0" err="1"/>
              <a:t>жағдайларына</a:t>
            </a:r>
            <a:r>
              <a:rPr lang="ru-RU" sz="2000" dirty="0"/>
              <a:t> </a:t>
            </a:r>
            <a:r>
              <a:rPr lang="ru-RU" sz="2000" dirty="0" err="1"/>
              <a:t>оңай</a:t>
            </a:r>
            <a:r>
              <a:rPr lang="ru-RU" sz="2000" dirty="0"/>
              <a:t> </a:t>
            </a:r>
            <a:r>
              <a:rPr lang="ru-RU" sz="2000" dirty="0" err="1"/>
              <a:t>бейімдеуге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инженерлік</a:t>
            </a:r>
            <a:r>
              <a:rPr lang="ru-RU" sz="2000" dirty="0"/>
              <a:t> </a:t>
            </a:r>
            <a:r>
              <a:rPr lang="ru-RU" sz="2000" dirty="0" err="1"/>
              <a:t>парадигманы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қосымша</a:t>
            </a:r>
            <a:r>
              <a:rPr lang="ru-RU" sz="2000" dirty="0"/>
              <a:t> </a:t>
            </a:r>
            <a:r>
              <a:rPr lang="ru-RU" sz="2000" dirty="0" err="1"/>
              <a:t>құралдар</a:t>
            </a:r>
            <a:r>
              <a:rPr lang="ru-RU" sz="2000" dirty="0"/>
              <a:t> мен </a:t>
            </a:r>
            <a:r>
              <a:rPr lang="ru-RU" sz="2000" dirty="0" err="1"/>
              <a:t>инфрақұрылымды</a:t>
            </a:r>
            <a:r>
              <a:rPr lang="ru-RU" sz="2000" dirty="0"/>
              <a:t> </a:t>
            </a:r>
            <a:r>
              <a:rPr lang="ru-RU" sz="2000" dirty="0" err="1"/>
              <a:t>дамыту</a:t>
            </a:r>
            <a:r>
              <a:rPr lang="ru-RU" sz="2000" dirty="0"/>
              <a:t> </a:t>
            </a:r>
            <a:r>
              <a:rPr lang="ru-RU" sz="2000" dirty="0" err="1"/>
              <a:t>қажеттілігі</a:t>
            </a:r>
            <a:r>
              <a:rPr lang="ru-RU" sz="2000" dirty="0"/>
              <a:t> </a:t>
            </a:r>
            <a:r>
              <a:rPr lang="ru-RU" sz="2000" dirty="0" err="1"/>
              <a:t>анық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кеңейтілген</a:t>
            </a:r>
            <a:r>
              <a:rPr lang="ru-RU" sz="2000" dirty="0"/>
              <a:t> </a:t>
            </a:r>
            <a:r>
              <a:rPr lang="ru-RU" sz="2000" dirty="0" err="1"/>
              <a:t>қолдау</a:t>
            </a:r>
            <a:r>
              <a:rPr lang="ru-RU" sz="2000" dirty="0"/>
              <a:t> </a:t>
            </a:r>
            <a:r>
              <a:rPr lang="ru-RU" sz="2000" dirty="0" err="1"/>
              <a:t>бірден</a:t>
            </a:r>
            <a:r>
              <a:rPr lang="ru-RU" sz="2000" dirty="0"/>
              <a:t> </a:t>
            </a:r>
            <a:r>
              <a:rPr lang="ru-RU" sz="2000" dirty="0" err="1"/>
              <a:t>бірнеше</a:t>
            </a:r>
            <a:r>
              <a:rPr lang="ru-RU" sz="2000" dirty="0"/>
              <a:t> </a:t>
            </a:r>
            <a:r>
              <a:rPr lang="ru-RU" sz="2000" dirty="0" err="1"/>
              <a:t>жолмен</a:t>
            </a:r>
            <a:r>
              <a:rPr lang="ru-RU" sz="2000" dirty="0"/>
              <a:t> </a:t>
            </a:r>
            <a:r>
              <a:rPr lang="ru-RU" sz="2000" dirty="0" err="1"/>
              <a:t>әсер</a:t>
            </a:r>
            <a:r>
              <a:rPr lang="ru-RU" sz="2000" dirty="0"/>
              <a:t> </a:t>
            </a:r>
            <a:r>
              <a:rPr lang="ru-RU" sz="2000" dirty="0" err="1"/>
              <a:t>етуі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: </a:t>
            </a:r>
            <a:r>
              <a:rPr lang="ru-RU" sz="2000" dirty="0" err="1"/>
              <a:t>инженерлерді</a:t>
            </a:r>
            <a:r>
              <a:rPr lang="ru-RU" sz="2000" dirty="0"/>
              <a:t> </a:t>
            </a:r>
            <a:r>
              <a:rPr lang="ru-RU" sz="2000" dirty="0" err="1"/>
              <a:t>үздік</a:t>
            </a:r>
            <a:r>
              <a:rPr lang="ru-RU" sz="2000" dirty="0"/>
              <a:t> </a:t>
            </a:r>
            <a:r>
              <a:rPr lang="ru-RU" sz="2000" dirty="0" err="1"/>
              <a:t>тәжірибелер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бағыттайды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онтологиялық</a:t>
            </a:r>
            <a:r>
              <a:rPr lang="ru-RU" sz="2000" dirty="0"/>
              <a:t> дизайн </a:t>
            </a:r>
            <a:r>
              <a:rPr lang="ru-RU" sz="2000" dirty="0" err="1"/>
              <a:t>үлгілерін</a:t>
            </a:r>
            <a:r>
              <a:rPr lang="ru-RU" sz="2000" dirty="0"/>
              <a:t> </a:t>
            </a:r>
            <a:r>
              <a:rPr lang="ru-RU" sz="2000" dirty="0" err="1"/>
              <a:t>ашуды</a:t>
            </a:r>
            <a:r>
              <a:rPr lang="ru-RU" sz="2000" dirty="0"/>
              <a:t>, </a:t>
            </a:r>
            <a:r>
              <a:rPr lang="ru-RU" sz="2000" dirty="0" err="1"/>
              <a:t>бөлісуді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қайта</a:t>
            </a:r>
            <a:r>
              <a:rPr lang="ru-RU" sz="2000" dirty="0"/>
              <a:t> </a:t>
            </a:r>
            <a:r>
              <a:rPr lang="ru-RU" sz="2000" dirty="0" err="1"/>
              <a:t>пайдалануды</a:t>
            </a:r>
            <a:r>
              <a:rPr lang="ru-RU" sz="2000" dirty="0"/>
              <a:t> </a:t>
            </a:r>
            <a:r>
              <a:rPr lang="ru-RU" sz="2000" dirty="0" err="1"/>
              <a:t>жеңілдетеді</a:t>
            </a:r>
            <a:r>
              <a:rPr lang="ru-RU" sz="2000" dirty="0"/>
              <a:t>. Осы </a:t>
            </a:r>
            <a:r>
              <a:rPr lang="ru-RU" sz="2000" dirty="0" err="1"/>
              <a:t>қажеттіліктерді</a:t>
            </a:r>
            <a:r>
              <a:rPr lang="ru-RU" sz="2000" dirty="0"/>
              <a:t> </a:t>
            </a:r>
            <a:r>
              <a:rPr lang="ru-RU" sz="2000" dirty="0" err="1"/>
              <a:t>қанағаттандыру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онтологияларды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біріктірілген</a:t>
            </a:r>
            <a:r>
              <a:rPr lang="ru-RU" sz="2000" dirty="0"/>
              <a:t> </a:t>
            </a:r>
            <a:r>
              <a:rPr lang="ru-RU" sz="2000" dirty="0" err="1"/>
              <a:t>әзірлеу</a:t>
            </a:r>
            <a:r>
              <a:rPr lang="ru-RU" sz="2000" dirty="0"/>
              <a:t> </a:t>
            </a:r>
            <a:r>
              <a:rPr lang="ru-RU" sz="2000" dirty="0" err="1"/>
              <a:t>орталарын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тиісті</a:t>
            </a:r>
            <a:r>
              <a:rPr lang="ru-RU" sz="2000" dirty="0"/>
              <a:t> </a:t>
            </a:r>
            <a:r>
              <a:rPr lang="ru-RU" sz="2000" dirty="0" err="1"/>
              <a:t>құралдар</a:t>
            </a:r>
            <a:r>
              <a:rPr lang="ru-RU" sz="2000" dirty="0"/>
              <a:t> </a:t>
            </a:r>
            <a:r>
              <a:rPr lang="ru-RU" sz="2000" dirty="0" err="1"/>
              <a:t>жиынтығын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396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390919"/>
            <a:ext cx="10716768" cy="4901903"/>
          </a:xfrm>
        </p:spPr>
        <p:txBody>
          <a:bodyPr/>
          <a:lstStyle/>
          <a:p>
            <a:r>
              <a:rPr lang="ru-RU" dirty="0" err="1"/>
              <a:t>Онтологияларды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en-US" dirty="0"/>
              <a:t>IDE </a:t>
            </a:r>
            <a:r>
              <a:rPr lang="ru-RU" dirty="0"/>
              <a:t>бар.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танымал</a:t>
            </a:r>
            <a:r>
              <a:rPr lang="ru-RU" dirty="0"/>
              <a:t> - </a:t>
            </a:r>
            <a:r>
              <a:rPr lang="en-US" dirty="0"/>
              <a:t>Protégé </a:t>
            </a:r>
            <a:r>
              <a:rPr lang="ru-RU" dirty="0" err="1"/>
              <a:t>ортасы</a:t>
            </a:r>
            <a:r>
              <a:rPr lang="ru-RU" dirty="0"/>
              <a:t>. </a:t>
            </a:r>
            <a:r>
              <a:rPr lang="en-US" dirty="0"/>
              <a:t>Protégé </a:t>
            </a:r>
            <a:r>
              <a:rPr lang="ru-RU" dirty="0" err="1"/>
              <a:t>архитектурасын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онтологияға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 </a:t>
            </a:r>
            <a:r>
              <a:rPr lang="ru-RU" dirty="0" err="1"/>
              <a:t>қолданбаларды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бейімдеуге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Әзірлеушілер</a:t>
            </a:r>
            <a:r>
              <a:rPr lang="ru-RU" dirty="0"/>
              <a:t> </a:t>
            </a:r>
            <a:r>
              <a:rPr lang="ru-RU" dirty="0" err="1"/>
              <a:t>интеллектуалды</a:t>
            </a:r>
            <a:r>
              <a:rPr lang="ru-RU" dirty="0"/>
              <a:t> </a:t>
            </a:r>
            <a:r>
              <a:rPr lang="ru-RU" dirty="0" err="1"/>
              <a:t>жүйелердің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ауқымын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en-US" dirty="0" smtClean="0"/>
              <a:t>Protégé </a:t>
            </a:r>
            <a:r>
              <a:rPr lang="ru-RU" dirty="0" err="1"/>
              <a:t>нәтижелерін</a:t>
            </a:r>
            <a:r>
              <a:rPr lang="ru-RU" dirty="0"/>
              <a:t> </a:t>
            </a:r>
            <a:r>
              <a:rPr lang="ru-RU" dirty="0" err="1"/>
              <a:t>ереже</a:t>
            </a:r>
            <a:r>
              <a:rPr lang="ru-RU" dirty="0"/>
              <a:t> </a:t>
            </a:r>
            <a:r>
              <a:rPr lang="ru-RU" dirty="0" err="1"/>
              <a:t>жүйелерімен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мәселелерді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құралдарымен</a:t>
            </a:r>
            <a:r>
              <a:rPr lang="ru-RU" dirty="0"/>
              <a:t> </a:t>
            </a:r>
            <a:r>
              <a:rPr lang="ru-RU" dirty="0" err="1"/>
              <a:t>біріктіре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 smtClean="0"/>
              <a:t>.</a:t>
            </a:r>
          </a:p>
          <a:p>
            <a:r>
              <a:rPr lang="en-US" dirty="0" smtClean="0"/>
              <a:t>Protégé </a:t>
            </a:r>
            <a:r>
              <a:rPr lang="ru-RU" dirty="0" err="1"/>
              <a:t>бағдарламасын</a:t>
            </a:r>
            <a:r>
              <a:rPr lang="ru-RU" dirty="0"/>
              <a:t> Стэнфорд </a:t>
            </a:r>
            <a:r>
              <a:rPr lang="ru-RU" dirty="0" err="1"/>
              <a:t>университетінің</a:t>
            </a:r>
            <a:r>
              <a:rPr lang="ru-RU" dirty="0"/>
              <a:t> Медицина </a:t>
            </a:r>
            <a:r>
              <a:rPr lang="ru-RU" dirty="0" err="1"/>
              <a:t>мектебі</a:t>
            </a:r>
            <a:r>
              <a:rPr lang="ru-RU" dirty="0"/>
              <a:t> </a:t>
            </a:r>
            <a:r>
              <a:rPr lang="ru-RU" dirty="0" err="1"/>
              <a:t>жанындағы</a:t>
            </a:r>
            <a:r>
              <a:rPr lang="ru-RU" dirty="0"/>
              <a:t> Стэнфорд </a:t>
            </a:r>
            <a:r>
              <a:rPr lang="ru-RU" dirty="0" err="1"/>
              <a:t>биомедициналық</a:t>
            </a:r>
            <a:r>
              <a:rPr lang="ru-RU" dirty="0"/>
              <a:t> </a:t>
            </a:r>
            <a:r>
              <a:rPr lang="ru-RU" dirty="0" err="1"/>
              <a:t>информатиканы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орталығы</a:t>
            </a:r>
            <a:r>
              <a:rPr lang="ru-RU" dirty="0"/>
              <a:t> </a:t>
            </a:r>
            <a:r>
              <a:rPr lang="ru-RU" dirty="0" err="1"/>
              <a:t>әзірлеген</a:t>
            </a:r>
            <a:r>
              <a:rPr lang="ru-RU" dirty="0"/>
              <a:t> (</a:t>
            </a:r>
            <a:r>
              <a:rPr lang="en-US" dirty="0"/>
              <a:t>https://protege.stanford.edu/about.php).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90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643616" cy="4382729"/>
          </a:xfrm>
        </p:spPr>
        <p:txBody>
          <a:bodyPr/>
          <a:lstStyle/>
          <a:p>
            <a:r>
              <a:rPr lang="en-US" sz="2200" dirty="0" err="1"/>
              <a:t>NeOn</a:t>
            </a:r>
            <a:r>
              <a:rPr lang="en-US" sz="2200" dirty="0"/>
              <a:t> Toolkit - </a:t>
            </a:r>
            <a:r>
              <a:rPr lang="ru-RU" sz="2200" dirty="0" err="1"/>
              <a:t>бастапқыда</a:t>
            </a:r>
            <a:r>
              <a:rPr lang="ru-RU" sz="2200" dirty="0"/>
              <a:t> </a:t>
            </a:r>
            <a:r>
              <a:rPr lang="en-US" sz="2200" dirty="0" err="1"/>
              <a:t>NeOn</a:t>
            </a:r>
            <a:r>
              <a:rPr lang="en-US" sz="2200" dirty="0"/>
              <a:t> </a:t>
            </a:r>
            <a:r>
              <a:rPr lang="ru-RU" sz="2200" dirty="0" err="1"/>
              <a:t>жобасы</a:t>
            </a:r>
            <a:r>
              <a:rPr lang="ru-RU" sz="2200" dirty="0"/>
              <a:t> </a:t>
            </a:r>
            <a:r>
              <a:rPr lang="ru-RU" sz="2200" dirty="0" err="1"/>
              <a:t>әзірлеген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қазір</a:t>
            </a:r>
            <a:r>
              <a:rPr lang="ru-RU" sz="2200" dirty="0"/>
              <a:t> </a:t>
            </a:r>
            <a:r>
              <a:rPr lang="en-US" sz="2200" dirty="0" err="1"/>
              <a:t>NeOn</a:t>
            </a:r>
            <a:r>
              <a:rPr lang="en-US" sz="2200" dirty="0"/>
              <a:t> Foundation </a:t>
            </a:r>
            <a:r>
              <a:rPr lang="ru-RU" sz="2200" dirty="0" err="1"/>
              <a:t>басқа</a:t>
            </a:r>
            <a:r>
              <a:rPr lang="ru-RU" sz="2200" dirty="0"/>
              <a:t> </a:t>
            </a:r>
            <a:r>
              <a:rPr lang="en-US" sz="2200" dirty="0" err="1"/>
              <a:t>NeOn</a:t>
            </a:r>
            <a:r>
              <a:rPr lang="en-US" sz="2200" dirty="0"/>
              <a:t> </a:t>
            </a:r>
            <a:r>
              <a:rPr lang="ru-RU" sz="2200" dirty="0" err="1"/>
              <a:t>технологияларымен</a:t>
            </a:r>
            <a:r>
              <a:rPr lang="ru-RU" sz="2200" dirty="0"/>
              <a:t> </a:t>
            </a:r>
            <a:r>
              <a:rPr lang="ru-RU" sz="2200" dirty="0" err="1"/>
              <a:t>бірге</a:t>
            </a:r>
            <a:r>
              <a:rPr lang="ru-RU" sz="2200" dirty="0"/>
              <a:t> </a:t>
            </a:r>
            <a:r>
              <a:rPr lang="ru-RU" sz="2200" dirty="0" err="1"/>
              <a:t>қолдау</a:t>
            </a:r>
            <a:r>
              <a:rPr lang="ru-RU" sz="2200" dirty="0"/>
              <a:t> </a:t>
            </a:r>
            <a:r>
              <a:rPr lang="ru-RU" sz="2200" dirty="0" err="1"/>
              <a:t>көрсететін</a:t>
            </a:r>
            <a:r>
              <a:rPr lang="ru-RU" sz="2200" dirty="0"/>
              <a:t> </a:t>
            </a:r>
            <a:r>
              <a:rPr lang="ru-RU" sz="2200" dirty="0" err="1"/>
              <a:t>онтологияны</a:t>
            </a:r>
            <a:r>
              <a:rPr lang="ru-RU" sz="2200" dirty="0"/>
              <a:t> </a:t>
            </a:r>
            <a:r>
              <a:rPr lang="ru-RU" sz="2200" dirty="0" err="1"/>
              <a:t>дамыту</a:t>
            </a:r>
            <a:r>
              <a:rPr lang="ru-RU" sz="2200" dirty="0"/>
              <a:t> </a:t>
            </a:r>
            <a:r>
              <a:rPr lang="ru-RU" sz="2200" dirty="0" err="1"/>
              <a:t>ортасы</a:t>
            </a:r>
            <a:r>
              <a:rPr lang="ru-RU" sz="2200" dirty="0"/>
              <a:t> (</a:t>
            </a:r>
            <a:r>
              <a:rPr lang="en-US" sz="2200" dirty="0"/>
              <a:t>http://neon-toolkit.org/wiki/Main_Page.html). </a:t>
            </a:r>
            <a:r>
              <a:rPr lang="en-US" sz="2200" dirty="0" err="1"/>
              <a:t>NeOn</a:t>
            </a:r>
            <a:r>
              <a:rPr lang="en-US" sz="2200" dirty="0"/>
              <a:t> Toolkit - 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онтологияны</a:t>
            </a:r>
            <a:r>
              <a:rPr lang="ru-RU" sz="2200" dirty="0"/>
              <a:t> </a:t>
            </a:r>
            <a:r>
              <a:rPr lang="ru-RU" sz="2200" dirty="0" err="1"/>
              <a:t>дамытудың</a:t>
            </a:r>
            <a:r>
              <a:rPr lang="ru-RU" sz="2200" dirty="0"/>
              <a:t> </a:t>
            </a:r>
            <a:r>
              <a:rPr lang="ru-RU" sz="2200" dirty="0" err="1"/>
              <a:t>өмірлік</a:t>
            </a:r>
            <a:r>
              <a:rPr lang="ru-RU" sz="2200" dirty="0"/>
              <a:t> </a:t>
            </a:r>
            <a:r>
              <a:rPr lang="ru-RU" sz="2200" dirty="0" err="1"/>
              <a:t>цикліне</a:t>
            </a:r>
            <a:r>
              <a:rPr lang="ru-RU" sz="2200" dirty="0"/>
              <a:t> </a:t>
            </a:r>
            <a:r>
              <a:rPr lang="ru-RU" sz="2200" dirty="0" err="1"/>
              <a:t>жан-жақты</a:t>
            </a:r>
            <a:r>
              <a:rPr lang="ru-RU" sz="2200" dirty="0"/>
              <a:t> </a:t>
            </a:r>
            <a:r>
              <a:rPr lang="ru-RU" sz="2200" dirty="0" err="1"/>
              <a:t>қолдау</a:t>
            </a:r>
            <a:r>
              <a:rPr lang="ru-RU" sz="2200" dirty="0"/>
              <a:t> </a:t>
            </a:r>
            <a:r>
              <a:rPr lang="ru-RU" sz="2200" dirty="0" err="1"/>
              <a:t>көрсететін</a:t>
            </a:r>
            <a:r>
              <a:rPr lang="ru-RU" sz="2200" dirty="0"/>
              <a:t> </a:t>
            </a:r>
            <a:r>
              <a:rPr lang="ru-RU" sz="2200" dirty="0" err="1"/>
              <a:t>заманауи</a:t>
            </a:r>
            <a:r>
              <a:rPr lang="ru-RU" sz="2200" dirty="0"/>
              <a:t>, </a:t>
            </a:r>
            <a:r>
              <a:rPr lang="ru-RU" sz="2200" dirty="0" err="1"/>
              <a:t>ашық</a:t>
            </a:r>
            <a:r>
              <a:rPr lang="ru-RU" sz="2200" dirty="0"/>
              <a:t> </a:t>
            </a:r>
            <a:r>
              <a:rPr lang="ru-RU" sz="2200" dirty="0" err="1"/>
              <a:t>бастапқы</a:t>
            </a:r>
            <a:r>
              <a:rPr lang="ru-RU" sz="2200" dirty="0"/>
              <a:t>, </a:t>
            </a:r>
            <a:r>
              <a:rPr lang="ru-RU" sz="2200" dirty="0" err="1"/>
              <a:t>көп</a:t>
            </a:r>
            <a:r>
              <a:rPr lang="ru-RU" sz="2200" dirty="0"/>
              <a:t> </a:t>
            </a:r>
            <a:r>
              <a:rPr lang="ru-RU" sz="2200" dirty="0" err="1"/>
              <a:t>платформалы</a:t>
            </a:r>
            <a:r>
              <a:rPr lang="ru-RU" sz="2200" dirty="0"/>
              <a:t> </a:t>
            </a:r>
            <a:r>
              <a:rPr lang="ru-RU" sz="2200" dirty="0" err="1"/>
              <a:t>онтологияны</a:t>
            </a:r>
            <a:r>
              <a:rPr lang="ru-RU" sz="2200" dirty="0"/>
              <a:t> </a:t>
            </a:r>
            <a:r>
              <a:rPr lang="ru-RU" sz="2200" dirty="0" err="1"/>
              <a:t>әзірлеу</a:t>
            </a:r>
            <a:r>
              <a:rPr lang="ru-RU" sz="2200" dirty="0"/>
              <a:t> </a:t>
            </a:r>
            <a:r>
              <a:rPr lang="ru-RU" sz="2200" dirty="0" err="1"/>
              <a:t>ортасы</a:t>
            </a:r>
            <a:r>
              <a:rPr lang="ru-RU" sz="2200" dirty="0"/>
              <a:t>. </a:t>
            </a:r>
            <a:r>
              <a:rPr lang="ru-RU" sz="2200" dirty="0" err="1"/>
              <a:t>Құралдар</a:t>
            </a:r>
            <a:r>
              <a:rPr lang="ru-RU" sz="2200" dirty="0"/>
              <a:t> </a:t>
            </a:r>
            <a:r>
              <a:rPr lang="ru-RU" sz="2200" dirty="0" err="1"/>
              <a:t>жинағы</a:t>
            </a:r>
            <a:r>
              <a:rPr lang="ru-RU" sz="2200" dirty="0"/>
              <a:t> </a:t>
            </a:r>
            <a:r>
              <a:rPr lang="ru-RU" sz="2200" dirty="0" err="1"/>
              <a:t>жетекші</a:t>
            </a:r>
            <a:r>
              <a:rPr lang="ru-RU" sz="2200" dirty="0"/>
              <a:t> </a:t>
            </a:r>
            <a:r>
              <a:rPr lang="ru-RU" sz="2200" dirty="0" err="1"/>
              <a:t>әзірлеу</a:t>
            </a:r>
            <a:r>
              <a:rPr lang="ru-RU" sz="2200" dirty="0"/>
              <a:t> </a:t>
            </a:r>
            <a:r>
              <a:rPr lang="ru-RU" sz="2200" dirty="0" err="1"/>
              <a:t>ортасы</a:t>
            </a:r>
            <a:r>
              <a:rPr lang="ru-RU" sz="2200" dirty="0"/>
              <a:t> </a:t>
            </a:r>
            <a:r>
              <a:rPr lang="ru-RU" sz="2200" dirty="0" err="1"/>
              <a:t>болып</a:t>
            </a:r>
            <a:r>
              <a:rPr lang="ru-RU" sz="2200" dirty="0"/>
              <a:t> </a:t>
            </a:r>
            <a:r>
              <a:rPr lang="ru-RU" sz="2200" dirty="0" err="1"/>
              <a:t>табылатын</a:t>
            </a:r>
            <a:r>
              <a:rPr lang="ru-RU" sz="2200" dirty="0"/>
              <a:t> </a:t>
            </a:r>
            <a:r>
              <a:rPr lang="en-US" sz="2200" dirty="0"/>
              <a:t>Eclipse </a:t>
            </a:r>
            <a:r>
              <a:rPr lang="ru-RU" sz="2200" dirty="0" err="1"/>
              <a:t>платформасына</a:t>
            </a:r>
            <a:r>
              <a:rPr lang="ru-RU" sz="2200" dirty="0"/>
              <a:t> </a:t>
            </a:r>
            <a:r>
              <a:rPr lang="ru-RU" sz="2200" dirty="0" err="1"/>
              <a:t>негізделген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аннотация мен </a:t>
            </a:r>
            <a:r>
              <a:rPr lang="ru-RU" sz="2200" dirty="0" err="1"/>
              <a:t>құжаттаманы</a:t>
            </a:r>
            <a:r>
              <a:rPr lang="ru-RU" sz="2200" dirty="0"/>
              <a:t>, </a:t>
            </a:r>
            <a:r>
              <a:rPr lang="ru-RU" sz="2200" dirty="0" err="1"/>
              <a:t>әзірлеуді</a:t>
            </a:r>
            <a:r>
              <a:rPr lang="ru-RU" sz="2200" dirty="0"/>
              <a:t>, </a:t>
            </a:r>
            <a:r>
              <a:rPr lang="ru-RU" sz="2200" dirty="0" err="1"/>
              <a:t>білімді</a:t>
            </a:r>
            <a:r>
              <a:rPr lang="ru-RU" sz="2200" dirty="0"/>
              <a:t> </a:t>
            </a:r>
            <a:r>
              <a:rPr lang="ru-RU" sz="2200" dirty="0" err="1"/>
              <a:t>жинақтауды</a:t>
            </a:r>
            <a:r>
              <a:rPr lang="ru-RU" sz="2200" dirty="0"/>
              <a:t>, </a:t>
            </a:r>
            <a:r>
              <a:rPr lang="ru-RU" sz="2200" dirty="0" err="1"/>
              <a:t>басқаруды</a:t>
            </a:r>
            <a:r>
              <a:rPr lang="ru-RU" sz="2200" dirty="0"/>
              <a:t>, </a:t>
            </a:r>
            <a:r>
              <a:rPr lang="ru-RU" sz="2200" dirty="0" err="1"/>
              <a:t>модульдеу</a:t>
            </a:r>
            <a:r>
              <a:rPr lang="ru-RU" sz="2200" dirty="0"/>
              <a:t> мен </a:t>
            </a:r>
            <a:r>
              <a:rPr lang="ru-RU" sz="2200" dirty="0" err="1"/>
              <a:t>теңшеуді</a:t>
            </a:r>
            <a:r>
              <a:rPr lang="ru-RU" sz="2200" dirty="0"/>
              <a:t>, онтология </a:t>
            </a:r>
            <a:r>
              <a:rPr lang="ru-RU" sz="2200" dirty="0" err="1"/>
              <a:t>динамикасын</a:t>
            </a:r>
            <a:r>
              <a:rPr lang="ru-RU" sz="2200" dirty="0"/>
              <a:t>, </a:t>
            </a:r>
            <a:r>
              <a:rPr lang="ru-RU" sz="2200" dirty="0" err="1"/>
              <a:t>онтологияны</a:t>
            </a:r>
            <a:r>
              <a:rPr lang="ru-RU" sz="2200" dirty="0"/>
              <a:t> </a:t>
            </a:r>
            <a:r>
              <a:rPr lang="ru-RU" sz="2200" dirty="0" err="1"/>
              <a:t>бағалауды</a:t>
            </a:r>
            <a:r>
              <a:rPr lang="ru-RU" sz="2200" dirty="0"/>
              <a:t> </a:t>
            </a:r>
            <a:r>
              <a:rPr lang="ru-RU" sz="2200" dirty="0" err="1"/>
              <a:t>қоса</a:t>
            </a:r>
            <a:r>
              <a:rPr lang="ru-RU" sz="2200" dirty="0"/>
              <a:t> </a:t>
            </a:r>
            <a:r>
              <a:rPr lang="ru-RU" sz="2200" dirty="0" err="1"/>
              <a:t>алғанда</a:t>
            </a:r>
            <a:r>
              <a:rPr lang="ru-RU" sz="2200" dirty="0"/>
              <a:t>, </a:t>
            </a:r>
            <a:r>
              <a:rPr lang="ru-RU" sz="2200" dirty="0" err="1"/>
              <a:t>әртүрлі</a:t>
            </a:r>
            <a:r>
              <a:rPr lang="ru-RU" sz="2200" dirty="0"/>
              <a:t> </a:t>
            </a:r>
            <a:r>
              <a:rPr lang="ru-RU" sz="2200" dirty="0" err="1"/>
              <a:t>онтологиялық</a:t>
            </a:r>
            <a:r>
              <a:rPr lang="ru-RU" sz="2200" dirty="0"/>
              <a:t> </a:t>
            </a:r>
            <a:r>
              <a:rPr lang="ru-RU" sz="2200" dirty="0" err="1"/>
              <a:t>инженерлік</a:t>
            </a:r>
            <a:r>
              <a:rPr lang="ru-RU" sz="2200" dirty="0"/>
              <a:t> </a:t>
            </a:r>
            <a:r>
              <a:rPr lang="ru-RU" sz="2200" dirty="0" err="1"/>
              <a:t>тапсырмаларды</a:t>
            </a:r>
            <a:r>
              <a:rPr lang="ru-RU" sz="2200" dirty="0"/>
              <a:t> </a:t>
            </a:r>
            <a:r>
              <a:rPr lang="ru-RU" sz="2200" dirty="0" err="1"/>
              <a:t>қамтитын</a:t>
            </a:r>
            <a:r>
              <a:rPr lang="ru-RU" sz="2200" dirty="0"/>
              <a:t> </a:t>
            </a:r>
            <a:r>
              <a:rPr lang="ru-RU" sz="2200" dirty="0" err="1"/>
              <a:t>плагиндердің</a:t>
            </a:r>
            <a:r>
              <a:rPr lang="ru-RU" sz="2200" dirty="0"/>
              <a:t> бай </a:t>
            </a:r>
            <a:r>
              <a:rPr lang="ru-RU" sz="2200" dirty="0" err="1"/>
              <a:t>жиынтығын</a:t>
            </a:r>
            <a:r>
              <a:rPr lang="ru-RU" sz="2200" dirty="0"/>
              <a:t> </a:t>
            </a:r>
            <a:r>
              <a:rPr lang="ru-RU" sz="2200" dirty="0" err="1" smtClean="0"/>
              <a:t>ұсынады.Онтологиялық</a:t>
            </a:r>
            <a:r>
              <a:rPr lang="ru-RU" sz="2200" dirty="0" smtClean="0"/>
              <a:t> </a:t>
            </a:r>
            <a:r>
              <a:rPr lang="ru-RU" sz="2200" dirty="0" err="1"/>
              <a:t>келіссөздер</a:t>
            </a:r>
            <a:r>
              <a:rPr lang="ru-RU" sz="2200" dirty="0"/>
              <a:t>, </a:t>
            </a:r>
            <a:r>
              <a:rPr lang="ru-RU" sz="2200" dirty="0" err="1"/>
              <a:t>дәлелдеу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қорытынды</a:t>
            </a:r>
            <a:r>
              <a:rPr lang="ru-RU" sz="2200" dirty="0"/>
              <a:t>, </a:t>
            </a:r>
            <a:r>
              <a:rPr lang="ru-RU" sz="2200" dirty="0" err="1"/>
              <a:t>қайта</a:t>
            </a:r>
            <a:r>
              <a:rPr lang="ru-RU" sz="2200" dirty="0"/>
              <a:t> </a:t>
            </a:r>
            <a:r>
              <a:rPr lang="ru-RU" sz="2200" dirty="0" err="1" smtClean="0"/>
              <a:t>пайдалану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681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693391"/>
          </a:xfrm>
        </p:spPr>
        <p:txBody>
          <a:bodyPr/>
          <a:lstStyle/>
          <a:p>
            <a:r>
              <a:rPr lang="ru-RU" sz="2000" dirty="0" err="1"/>
              <a:t>Сондай-ақ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бағдарламалар</a:t>
            </a:r>
            <a:r>
              <a:rPr lang="ru-RU" sz="2000" dirty="0"/>
              <a:t> бар, </a:t>
            </a:r>
            <a:r>
              <a:rPr lang="ru-RU" sz="2000" dirty="0" err="1"/>
              <a:t>мысалы</a:t>
            </a:r>
            <a:r>
              <a:rPr lang="ru-RU" sz="2000" dirty="0"/>
              <a:t>:</a:t>
            </a:r>
            <a:r>
              <a:rPr lang="en-US" sz="2000" dirty="0" err="1"/>
              <a:t>VocBench</a:t>
            </a:r>
            <a:r>
              <a:rPr lang="en-US" sz="2000" dirty="0"/>
              <a:t> (https://www.w3.org/wiki/Ontology_editors#VocBench), SKOS-XL </a:t>
            </a:r>
            <a:r>
              <a:rPr lang="ru-RU" sz="2000" dirty="0" err="1"/>
              <a:t>пішіміндегі</a:t>
            </a:r>
            <a:r>
              <a:rPr lang="ru-RU" sz="2000" dirty="0"/>
              <a:t> </a:t>
            </a:r>
            <a:r>
              <a:rPr lang="ru-RU" sz="2000" dirty="0" err="1"/>
              <a:t>тезауримен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істеуге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бірлескен</a:t>
            </a:r>
            <a:r>
              <a:rPr lang="ru-RU" sz="2000" dirty="0"/>
              <a:t> </a:t>
            </a:r>
            <a:r>
              <a:rPr lang="ru-RU" sz="2000" dirty="0" err="1"/>
              <a:t>құрылым.Семантикалық</a:t>
            </a:r>
            <a:r>
              <a:rPr lang="ru-RU" sz="2000" dirty="0"/>
              <a:t> </a:t>
            </a:r>
            <a:r>
              <a:rPr lang="ru-RU" sz="2000" dirty="0" err="1"/>
              <a:t>Түркия</a:t>
            </a:r>
            <a:r>
              <a:rPr lang="ru-RU" sz="2000" dirty="0"/>
              <a:t> (</a:t>
            </a:r>
            <a:r>
              <a:rPr lang="en-US" sz="2000" dirty="0"/>
              <a:t>http://semanticturkey.uniroma2.it/), </a:t>
            </a:r>
            <a:r>
              <a:rPr lang="ru-RU" sz="2000" dirty="0" err="1"/>
              <a:t>Білімді</a:t>
            </a:r>
            <a:r>
              <a:rPr lang="ru-RU" sz="2000" dirty="0"/>
              <a:t> </a:t>
            </a:r>
            <a:r>
              <a:rPr lang="ru-RU" sz="2000" dirty="0" err="1"/>
              <a:t>басқару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иелену</a:t>
            </a:r>
            <a:r>
              <a:rPr lang="ru-RU" sz="2000" dirty="0"/>
              <a:t> </a:t>
            </a:r>
            <a:r>
              <a:rPr lang="ru-RU" sz="2000" dirty="0" err="1"/>
              <a:t>платформасы</a:t>
            </a:r>
            <a:r>
              <a:rPr lang="ru-RU" sz="2000" dirty="0"/>
              <a:t>. </a:t>
            </a:r>
            <a:r>
              <a:rPr lang="en-US" sz="2000" dirty="0"/>
              <a:t>Firefox </a:t>
            </a:r>
            <a:r>
              <a:rPr lang="ru-RU" sz="2000" dirty="0" err="1"/>
              <a:t>интерфейсі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аннотацияға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/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білім</a:t>
            </a:r>
            <a:r>
              <a:rPr lang="ru-RU" sz="2000" dirty="0"/>
              <a:t> </a:t>
            </a:r>
            <a:r>
              <a:rPr lang="ru-RU" sz="2000" dirty="0" err="1"/>
              <a:t>алуға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 (</a:t>
            </a:r>
            <a:r>
              <a:rPr lang="ru-RU" sz="2000" dirty="0" err="1"/>
              <a:t>аннотацияланған</a:t>
            </a:r>
            <a:r>
              <a:rPr lang="ru-RU" sz="2000" dirty="0"/>
              <a:t> </a:t>
            </a:r>
            <a:r>
              <a:rPr lang="ru-RU" sz="2000" dirty="0" err="1"/>
              <a:t>мәтін</a:t>
            </a:r>
            <a:r>
              <a:rPr lang="ru-RU" sz="2000" dirty="0"/>
              <a:t> </a:t>
            </a:r>
            <a:r>
              <a:rPr lang="ru-RU" sz="2000" dirty="0" err="1"/>
              <a:t>мазмұнын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мазмұнды</a:t>
            </a:r>
            <a:r>
              <a:rPr lang="ru-RU" sz="2000" dirty="0"/>
              <a:t> </a:t>
            </a:r>
            <a:r>
              <a:rPr lang="ru-RU" sz="2000" dirty="0" err="1"/>
              <a:t>жасау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пайдалануға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). </a:t>
            </a:r>
            <a:r>
              <a:rPr lang="ru-RU" sz="2000" dirty="0" err="1"/>
              <a:t>Бұл</a:t>
            </a:r>
            <a:r>
              <a:rPr lang="ru-RU" sz="2000" dirty="0"/>
              <a:t> платформа </a:t>
            </a:r>
            <a:r>
              <a:rPr lang="en-US" sz="2000" dirty="0"/>
              <a:t>OWL / SKOS / SKOS-XL </a:t>
            </a:r>
            <a:r>
              <a:rPr lang="ru-RU" sz="2000" dirty="0" err="1"/>
              <a:t>пішімдерін</a:t>
            </a:r>
            <a:r>
              <a:rPr lang="ru-RU" sz="2000" dirty="0"/>
              <a:t> </a:t>
            </a:r>
            <a:r>
              <a:rPr lang="ru-RU" sz="2000" dirty="0" err="1"/>
              <a:t>қолдайды.Онтологияны</a:t>
            </a:r>
            <a:r>
              <a:rPr lang="ru-RU" sz="2000" dirty="0"/>
              <a:t> </a:t>
            </a:r>
            <a:r>
              <a:rPr lang="ru-RU" sz="2000" dirty="0" err="1"/>
              <a:t>дамытуға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en-US" sz="2000" dirty="0"/>
              <a:t>Protégé </a:t>
            </a:r>
            <a:r>
              <a:rPr lang="ru-RU" sz="2000" dirty="0" err="1"/>
              <a:t>бағдарламалық</a:t>
            </a:r>
            <a:r>
              <a:rPr lang="ru-RU" sz="2000" dirty="0"/>
              <a:t> </a:t>
            </a:r>
            <a:r>
              <a:rPr lang="ru-RU" sz="2000" dirty="0" err="1"/>
              <a:t>жасақтама</a:t>
            </a:r>
            <a:r>
              <a:rPr lang="ru-RU" sz="2000" dirty="0"/>
              <a:t> </a:t>
            </a:r>
            <a:r>
              <a:rPr lang="ru-RU" sz="2000" dirty="0" err="1"/>
              <a:t>ортасын</a:t>
            </a:r>
            <a:r>
              <a:rPr lang="ru-RU" sz="2000" dirty="0"/>
              <a:t> </a:t>
            </a:r>
            <a:r>
              <a:rPr lang="ru-RU" sz="2000" dirty="0" err="1"/>
              <a:t>толығырақ</a:t>
            </a:r>
            <a:r>
              <a:rPr lang="ru-RU" sz="2000" dirty="0"/>
              <a:t> </a:t>
            </a:r>
            <a:r>
              <a:rPr lang="ru-RU" sz="2000" dirty="0" err="1"/>
              <a:t>қарастырайық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қолданба</a:t>
            </a:r>
            <a:r>
              <a:rPr lang="ru-RU" sz="2000" dirty="0"/>
              <a:t> </a:t>
            </a:r>
            <a:r>
              <a:rPr lang="en-US" sz="2000" dirty="0"/>
              <a:t>Protégé </a:t>
            </a:r>
            <a:r>
              <a:rPr lang="ru-RU" sz="2000" dirty="0" err="1"/>
              <a:t>ресми</a:t>
            </a:r>
            <a:r>
              <a:rPr lang="ru-RU" sz="2000" dirty="0"/>
              <a:t> веб-</a:t>
            </a:r>
            <a:r>
              <a:rPr lang="ru-RU" sz="2000" dirty="0" err="1"/>
              <a:t>сайтынан</a:t>
            </a:r>
            <a:r>
              <a:rPr lang="ru-RU" sz="2000" dirty="0"/>
              <a:t> (</a:t>
            </a:r>
            <a:r>
              <a:rPr lang="en-US" sz="2000" dirty="0"/>
              <a:t>http://protege.stanford.edu/products.php#desktop-protege) </a:t>
            </a:r>
            <a:r>
              <a:rPr lang="ru-RU" sz="2000" dirty="0" err="1"/>
              <a:t>өте</a:t>
            </a:r>
            <a:r>
              <a:rPr lang="ru-RU" sz="2000" dirty="0"/>
              <a:t> </a:t>
            </a:r>
            <a:r>
              <a:rPr lang="ru-RU" sz="2000" dirty="0" err="1"/>
              <a:t>жылдам</a:t>
            </a:r>
            <a:r>
              <a:rPr lang="ru-RU" sz="2000" dirty="0"/>
              <a:t> </a:t>
            </a:r>
            <a:r>
              <a:rPr lang="ru-RU" sz="2000" dirty="0" err="1"/>
              <a:t>орнатылады</a:t>
            </a:r>
            <a:r>
              <a:rPr lang="ru-RU" sz="2000" dirty="0"/>
              <a:t>. </a:t>
            </a:r>
            <a:r>
              <a:rPr lang="ru-RU" sz="2000" dirty="0" err="1"/>
              <a:t>Мұнда</a:t>
            </a:r>
            <a:r>
              <a:rPr lang="ru-RU" sz="2000" dirty="0"/>
              <a:t> </a:t>
            </a:r>
            <a:r>
              <a:rPr lang="ru-RU" sz="2000" dirty="0" err="1"/>
              <a:t>қалай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істеу</a:t>
            </a:r>
            <a:r>
              <a:rPr lang="ru-RU" sz="2000" dirty="0"/>
              <a:t> </a:t>
            </a:r>
            <a:r>
              <a:rPr lang="ru-RU" sz="2000" dirty="0" err="1"/>
              <a:t>керек</a:t>
            </a:r>
            <a:r>
              <a:rPr lang="ru-RU" sz="2000" dirty="0"/>
              <a:t>, </a:t>
            </a:r>
            <a:r>
              <a:rPr lang="ru-RU" sz="2000" dirty="0" err="1"/>
              <a:t>қарапайым</a:t>
            </a:r>
            <a:r>
              <a:rPr lang="ru-RU" sz="2000" dirty="0"/>
              <a:t> </a:t>
            </a:r>
            <a:r>
              <a:rPr lang="ru-RU" sz="2000" dirty="0" err="1"/>
              <a:t>онтологияны</a:t>
            </a:r>
            <a:r>
              <a:rPr lang="ru-RU" sz="2000" dirty="0"/>
              <a:t> </a:t>
            </a:r>
            <a:r>
              <a:rPr lang="ru-RU" sz="2000" dirty="0" err="1"/>
              <a:t>қалай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керектігі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өте</a:t>
            </a:r>
            <a:r>
              <a:rPr lang="ru-RU" sz="2000" dirty="0"/>
              <a:t> </a:t>
            </a:r>
            <a:r>
              <a:rPr lang="ru-RU" sz="2000" dirty="0" err="1"/>
              <a:t>нақты</a:t>
            </a:r>
            <a:r>
              <a:rPr lang="ru-RU" sz="2000" dirty="0"/>
              <a:t> </a:t>
            </a:r>
            <a:r>
              <a:rPr lang="ru-RU" sz="2000" dirty="0" err="1"/>
              <a:t>нұсқаулар</a:t>
            </a:r>
            <a:r>
              <a:rPr lang="ru-RU" sz="2000" dirty="0"/>
              <a:t> бар.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596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CF7A174-72DA-42EF-B9D3-42B3F13E9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3291" y="785446"/>
            <a:ext cx="9404055" cy="5396413"/>
          </a:xfrm>
        </p:spPr>
        <p:txBody>
          <a:bodyPr/>
          <a:lstStyle/>
          <a:p>
            <a:endParaRPr lang="ru-RU" b="1" dirty="0" smtClean="0"/>
          </a:p>
          <a:p>
            <a:endParaRPr lang="ru-RU" dirty="0"/>
          </a:p>
          <a:p>
            <a:r>
              <a:rPr lang="ru-RU" dirty="0"/>
              <a:t>Онтология -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жүйенің</a:t>
            </a:r>
            <a:r>
              <a:rPr lang="ru-RU" dirty="0"/>
              <a:t> </a:t>
            </a:r>
            <a:r>
              <a:rPr lang="ru-RU" dirty="0" err="1"/>
              <a:t>элементтерінің</a:t>
            </a:r>
            <a:r>
              <a:rPr lang="ru-RU" dirty="0"/>
              <a:t> </a:t>
            </a:r>
            <a:r>
              <a:rPr lang="ru-RU" dirty="0" err="1"/>
              <a:t>мәндерін</a:t>
            </a:r>
            <a:r>
              <a:rPr lang="ru-RU" dirty="0"/>
              <a:t> </a:t>
            </a:r>
            <a:r>
              <a:rPr lang="ru-RU" dirty="0" err="1"/>
              <a:t>сипаттайтын</a:t>
            </a:r>
            <a:r>
              <a:rPr lang="ru-RU" dirty="0"/>
              <a:t> артефакт, </a:t>
            </a:r>
            <a:r>
              <a:rPr lang="ru-RU" dirty="0" err="1" smtClean="0"/>
              <a:t>құрылым</a:t>
            </a:r>
            <a:endParaRPr lang="ru-RU" dirty="0" smtClean="0"/>
          </a:p>
          <a:p>
            <a:r>
              <a:rPr lang="ru-RU" dirty="0" err="1" smtClean="0"/>
              <a:t>Инстанциялар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субъектілер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құбылыстар</a:t>
            </a:r>
            <a:r>
              <a:rPr lang="ru-RU" dirty="0"/>
              <a:t> </a:t>
            </a:r>
            <a:r>
              <a:rPr lang="ru-RU" dirty="0" err="1"/>
              <a:t>класының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өкілдері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категорияның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 smtClean="0"/>
              <a:t>элементтері</a:t>
            </a:r>
            <a:endParaRPr lang="ru-RU" dirty="0" smtClean="0"/>
          </a:p>
          <a:p>
            <a:r>
              <a:rPr lang="ru-RU" dirty="0" err="1" smtClean="0"/>
              <a:t>Семантикалық</a:t>
            </a:r>
            <a:r>
              <a:rPr lang="ru-RU" dirty="0" smtClean="0"/>
              <a:t> </a:t>
            </a:r>
            <a:r>
              <a:rPr lang="ru-RU" dirty="0" err="1"/>
              <a:t>примитивтер</a:t>
            </a:r>
            <a:r>
              <a:rPr lang="ru-RU" dirty="0"/>
              <a:t> – </a:t>
            </a:r>
            <a:r>
              <a:rPr lang="ru-RU" dirty="0" err="1"/>
              <a:t>элементар</a:t>
            </a:r>
            <a:r>
              <a:rPr lang="ru-RU" dirty="0"/>
              <a:t>,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мағыналарды</a:t>
            </a:r>
            <a:r>
              <a:rPr lang="ru-RU" dirty="0"/>
              <a:t> </a:t>
            </a:r>
            <a:r>
              <a:rPr lang="ru-RU" dirty="0" err="1"/>
              <a:t>білдіретін</a:t>
            </a:r>
            <a:r>
              <a:rPr lang="ru-RU" dirty="0"/>
              <a:t> </a:t>
            </a:r>
            <a:r>
              <a:rPr lang="ru-RU" dirty="0" err="1"/>
              <a:t>лексикалық</a:t>
            </a:r>
            <a:r>
              <a:rPr lang="ru-RU" dirty="0"/>
              <a:t> </a:t>
            </a:r>
            <a:r>
              <a:rPr lang="ru-RU" dirty="0" err="1"/>
              <a:t>бірліктер</a:t>
            </a:r>
            <a:r>
              <a:rPr lang="ru-RU" dirty="0"/>
              <a:t> 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7539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7E649B33-0211-49EC-AA82-396388350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Алдыңғы</a:t>
            </a:r>
            <a:r>
              <a:rPr lang="ru-RU" sz="2000" dirty="0"/>
              <a:t> </a:t>
            </a:r>
            <a:r>
              <a:rPr lang="ru-RU" sz="2000" dirty="0" err="1"/>
              <a:t>дәрісте</a:t>
            </a:r>
            <a:r>
              <a:rPr lang="ru-RU" sz="2000" dirty="0"/>
              <a:t> </a:t>
            </a:r>
            <a:r>
              <a:rPr lang="ru-RU" sz="2000" dirty="0" err="1"/>
              <a:t>айтылған</a:t>
            </a:r>
            <a:r>
              <a:rPr lang="ru-RU" sz="2000" dirty="0"/>
              <a:t> </a:t>
            </a:r>
            <a:r>
              <a:rPr lang="ru-RU" sz="2000" dirty="0" err="1"/>
              <a:t>тарихи</a:t>
            </a:r>
            <a:r>
              <a:rPr lang="ru-RU" sz="2000" dirty="0"/>
              <a:t> </a:t>
            </a:r>
            <a:r>
              <a:rPr lang="ru-RU" sz="2000" dirty="0" err="1"/>
              <a:t>өзгерістер</a:t>
            </a:r>
            <a:r>
              <a:rPr lang="ru-RU" sz="2000" dirty="0"/>
              <a:t> </a:t>
            </a:r>
            <a:r>
              <a:rPr lang="ru-RU" sz="2000" dirty="0" err="1"/>
              <a:t>аспектісінде</a:t>
            </a:r>
            <a:r>
              <a:rPr lang="ru-RU" sz="2000" dirty="0"/>
              <a:t> </a:t>
            </a:r>
            <a:r>
              <a:rPr lang="ru-RU" sz="2000" dirty="0" err="1"/>
              <a:t>урбанонимдер</a:t>
            </a:r>
            <a:r>
              <a:rPr lang="ru-RU" sz="2000" dirty="0"/>
              <a:t> </a:t>
            </a:r>
            <a:r>
              <a:rPr lang="ru-RU" sz="2000" dirty="0" err="1"/>
              <a:t>онтологиясын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алгоритмін</a:t>
            </a:r>
            <a:r>
              <a:rPr lang="ru-RU" sz="2000" dirty="0"/>
              <a:t> </a:t>
            </a:r>
            <a:r>
              <a:rPr lang="ru-RU" sz="2000" dirty="0" err="1"/>
              <a:t>қарастырайық.Онтологияны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келесі</a:t>
            </a:r>
            <a:r>
              <a:rPr lang="ru-RU" sz="2000" dirty="0"/>
              <a:t> </a:t>
            </a:r>
            <a:r>
              <a:rPr lang="ru-RU" sz="2000" dirty="0" err="1"/>
              <a:t>кезеңдерден</a:t>
            </a:r>
            <a:r>
              <a:rPr lang="ru-RU" sz="2000" dirty="0"/>
              <a:t> </a:t>
            </a:r>
            <a:r>
              <a:rPr lang="ru-RU" sz="2000" dirty="0" err="1"/>
              <a:t>тұрады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1</a:t>
            </a:r>
            <a:r>
              <a:rPr lang="ru-RU" sz="2000" dirty="0"/>
              <a:t>. </a:t>
            </a:r>
            <a:r>
              <a:rPr lang="ru-RU" sz="2000" dirty="0" err="1"/>
              <a:t>Урбанонимдер</a:t>
            </a:r>
            <a:r>
              <a:rPr lang="ru-RU" sz="2000" dirty="0"/>
              <a:t> </a:t>
            </a:r>
            <a:r>
              <a:rPr lang="ru-RU" sz="2000" dirty="0" err="1"/>
              <a:t>тізімін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2</a:t>
            </a:r>
            <a:r>
              <a:rPr lang="ru-RU" sz="2000" dirty="0"/>
              <a:t>. </a:t>
            </a:r>
            <a:r>
              <a:rPr lang="ru-RU" sz="2000" dirty="0" err="1"/>
              <a:t>Әрбір</a:t>
            </a:r>
            <a:r>
              <a:rPr lang="ru-RU" sz="2000" dirty="0"/>
              <a:t> </a:t>
            </a:r>
            <a:r>
              <a:rPr lang="ru-RU" sz="2000" dirty="0" err="1"/>
              <a:t>урбанонимге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тарихи</a:t>
            </a:r>
            <a:r>
              <a:rPr lang="ru-RU" sz="2000" dirty="0"/>
              <a:t> </a:t>
            </a:r>
            <a:r>
              <a:rPr lang="ru-RU" sz="2000" dirty="0" err="1"/>
              <a:t>өзгерістерінің</a:t>
            </a:r>
            <a:r>
              <a:rPr lang="ru-RU" sz="2000" dirty="0"/>
              <a:t> </a:t>
            </a:r>
            <a:r>
              <a:rPr lang="ru-RU" sz="2000" dirty="0" err="1"/>
              <a:t>тізімін</a:t>
            </a:r>
            <a:r>
              <a:rPr lang="ru-RU" sz="2000" dirty="0"/>
              <a:t> </a:t>
            </a:r>
            <a:r>
              <a:rPr lang="ru-RU" sz="2000" dirty="0" err="1"/>
              <a:t>жасау</a:t>
            </a:r>
            <a:r>
              <a:rPr lang="ru-RU" sz="2000" dirty="0"/>
              <a:t> (</a:t>
            </a:r>
            <a:r>
              <a:rPr lang="ru-RU" sz="2000" dirty="0" err="1"/>
              <a:t>мүмкіндігінше</a:t>
            </a:r>
            <a:r>
              <a:rPr lang="ru-RU" sz="2000" dirty="0"/>
              <a:t> – </a:t>
            </a:r>
            <a:r>
              <a:rPr lang="ru-RU" sz="2000" dirty="0" err="1"/>
              <a:t>өзгерген</a:t>
            </a:r>
            <a:r>
              <a:rPr lang="ru-RU" sz="2000" dirty="0"/>
              <a:t> </a:t>
            </a:r>
            <a:r>
              <a:rPr lang="ru-RU" sz="2000" dirty="0" err="1"/>
              <a:t>күнін</a:t>
            </a:r>
            <a:r>
              <a:rPr lang="ru-RU" sz="2000" dirty="0"/>
              <a:t> </a:t>
            </a:r>
            <a:r>
              <a:rPr lang="ru-RU" sz="2000" dirty="0" err="1"/>
              <a:t>көрсете</a:t>
            </a:r>
            <a:r>
              <a:rPr lang="ru-RU" sz="2000" dirty="0"/>
              <a:t> </a:t>
            </a:r>
            <a:r>
              <a:rPr lang="ru-RU" sz="2000" dirty="0" err="1"/>
              <a:t>отырып</a:t>
            </a:r>
            <a:r>
              <a:rPr lang="ru-RU" sz="2000" dirty="0" smtClean="0"/>
              <a:t>);</a:t>
            </a:r>
          </a:p>
          <a:p>
            <a:r>
              <a:rPr lang="ru-RU" sz="2000" dirty="0" smtClean="0"/>
              <a:t>3</a:t>
            </a:r>
            <a:r>
              <a:rPr lang="ru-RU" sz="2000" dirty="0"/>
              <a:t>. </a:t>
            </a:r>
            <a:r>
              <a:rPr lang="ru-RU" sz="2000" dirty="0" err="1"/>
              <a:t>Құрылған</a:t>
            </a:r>
            <a:r>
              <a:rPr lang="ru-RU" sz="2000" dirty="0"/>
              <a:t> </a:t>
            </a:r>
            <a:r>
              <a:rPr lang="ru-RU" sz="2000" dirty="0" err="1"/>
              <a:t>тізімдегі</a:t>
            </a:r>
            <a:r>
              <a:rPr lang="ru-RU" sz="2000" dirty="0"/>
              <a:t> </a:t>
            </a:r>
            <a:r>
              <a:rPr lang="ru-RU" sz="2000" dirty="0" err="1"/>
              <a:t>урбанонимдерді</a:t>
            </a:r>
            <a:r>
              <a:rPr lang="ru-RU" sz="2000" dirty="0"/>
              <a:t> </a:t>
            </a:r>
            <a:r>
              <a:rPr lang="ru-RU" sz="2000" dirty="0" err="1"/>
              <a:t>қала</a:t>
            </a:r>
            <a:r>
              <a:rPr lang="ru-RU" sz="2000" dirty="0"/>
              <a:t> </a:t>
            </a:r>
            <a:r>
              <a:rPr lang="ru-RU" sz="2000" dirty="0" err="1"/>
              <a:t>картасына</a:t>
            </a:r>
            <a:r>
              <a:rPr lang="ru-RU" sz="2000" dirty="0"/>
              <a:t> </a:t>
            </a:r>
            <a:r>
              <a:rPr lang="ru-RU" sz="2000" dirty="0" err="1"/>
              <a:t>байланыстыруАлматы</a:t>
            </a:r>
            <a:r>
              <a:rPr lang="ru-RU" sz="2000" dirty="0"/>
              <a:t> </a:t>
            </a:r>
            <a:r>
              <a:rPr lang="ru-RU" sz="2000" dirty="0" err="1"/>
              <a:t>қаласына</a:t>
            </a:r>
            <a:r>
              <a:rPr lang="ru-RU" sz="2000" dirty="0"/>
              <a:t> </a:t>
            </a:r>
            <a:r>
              <a:rPr lang="ru-RU" sz="2000" dirty="0" err="1"/>
              <a:t>қатысты</a:t>
            </a:r>
            <a:r>
              <a:rPr lang="ru-RU" sz="2000" dirty="0"/>
              <a:t> </a:t>
            </a:r>
            <a:r>
              <a:rPr lang="ru-RU" sz="2000" dirty="0" err="1"/>
              <a:t>Уикипедиядағы</a:t>
            </a:r>
            <a:r>
              <a:rPr lang="ru-RU" sz="2000" dirty="0"/>
              <a:t> </a:t>
            </a:r>
            <a:r>
              <a:rPr lang="ru-RU" sz="2000" dirty="0" err="1"/>
              <a:t>ақпаратты</a:t>
            </a:r>
            <a:r>
              <a:rPr lang="ru-RU" sz="2000" dirty="0"/>
              <a:t> </a:t>
            </a:r>
            <a:r>
              <a:rPr lang="ru-RU" sz="2000" dirty="0" err="1"/>
              <a:t>пайдалануға</a:t>
            </a:r>
            <a:r>
              <a:rPr lang="ru-RU" sz="2000" dirty="0"/>
              <a:t> </a:t>
            </a:r>
            <a:r>
              <a:rPr lang="ru-RU" sz="2000" dirty="0" err="1"/>
              <a:t>негізделген</a:t>
            </a:r>
            <a:r>
              <a:rPr lang="ru-RU" sz="2000" dirty="0"/>
              <a:t> 1 </a:t>
            </a:r>
            <a:r>
              <a:rPr lang="ru-RU" sz="2000" dirty="0" err="1"/>
              <a:t>және</a:t>
            </a:r>
            <a:r>
              <a:rPr lang="ru-RU" sz="2000" dirty="0"/>
              <a:t> 2 </a:t>
            </a:r>
            <a:r>
              <a:rPr lang="ru-RU" sz="2000" dirty="0" err="1"/>
              <a:t>кезеңдердің</a:t>
            </a:r>
            <a:r>
              <a:rPr lang="ru-RU" sz="2000" dirty="0"/>
              <a:t> </a:t>
            </a:r>
            <a:r>
              <a:rPr lang="ru-RU" sz="2000" dirty="0" err="1"/>
              <a:t>автоматтандыру</a:t>
            </a:r>
            <a:r>
              <a:rPr lang="ru-RU" sz="2000" dirty="0"/>
              <a:t> </a:t>
            </a:r>
            <a:r>
              <a:rPr lang="ru-RU" sz="2000" dirty="0" err="1"/>
              <a:t>технологиясын</a:t>
            </a:r>
            <a:r>
              <a:rPr lang="ru-RU" sz="2000" dirty="0"/>
              <a:t> </a:t>
            </a:r>
            <a:r>
              <a:rPr lang="ru-RU" sz="2000" dirty="0" err="1"/>
              <a:t>сипаттап</a:t>
            </a:r>
            <a:r>
              <a:rPr lang="ru-RU" sz="2000" dirty="0"/>
              <a:t> </a:t>
            </a:r>
            <a:r>
              <a:rPr lang="ru-RU" sz="2000" dirty="0" err="1"/>
              <a:t>көрейік</a:t>
            </a:r>
            <a:r>
              <a:rPr lang="ru-RU" sz="2000" dirty="0"/>
              <a:t> (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ірі</a:t>
            </a:r>
            <a:r>
              <a:rPr lang="ru-RU" sz="2000" dirty="0"/>
              <a:t> </a:t>
            </a:r>
            <a:r>
              <a:rPr lang="ru-RU" sz="2000" dirty="0" err="1"/>
              <a:t>қалалар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en-US" sz="2000" dirty="0"/>
              <a:t>Wiki </a:t>
            </a:r>
            <a:r>
              <a:rPr lang="ru-RU" sz="2000" dirty="0" err="1"/>
              <a:t>мақалаларымен</a:t>
            </a:r>
            <a:r>
              <a:rPr lang="ru-RU" sz="2000" dirty="0"/>
              <a:t> </a:t>
            </a:r>
            <a:r>
              <a:rPr lang="ru-RU" sz="2000" dirty="0" err="1"/>
              <a:t>жағдай</a:t>
            </a:r>
            <a:r>
              <a:rPr lang="ru-RU" sz="2000" dirty="0"/>
              <a:t> </a:t>
            </a:r>
            <a:r>
              <a:rPr lang="ru-RU" sz="2000" dirty="0" err="1"/>
              <a:t>ұқсас</a:t>
            </a:r>
            <a:r>
              <a:rPr lang="ru-RU" sz="2000" dirty="0"/>
              <a:t>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95229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7A5E031-6878-4B7E-9129-10ECC5029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4" y="199292"/>
            <a:ext cx="9308123" cy="6049107"/>
          </a:xfrm>
        </p:spPr>
        <p:txBody>
          <a:bodyPr/>
          <a:lstStyle/>
          <a:p>
            <a:endParaRPr lang="kk-KZ" sz="1800" dirty="0" smtClean="0"/>
          </a:p>
          <a:p>
            <a:endParaRPr lang="kk-KZ" sz="1800" dirty="0"/>
          </a:p>
          <a:p>
            <a:endParaRPr lang="kk-KZ" sz="1800" dirty="0" smtClean="0"/>
          </a:p>
          <a:p>
            <a:r>
              <a:rPr lang="ru-RU" sz="1800" dirty="0"/>
              <a:t>а) Алматы </a:t>
            </a:r>
            <a:r>
              <a:rPr lang="ru-RU" sz="1800" dirty="0" err="1"/>
              <a:t>қаласы</a:t>
            </a:r>
            <a:r>
              <a:rPr lang="ru-RU" sz="1800" dirty="0"/>
              <a:t> </a:t>
            </a:r>
            <a:r>
              <a:rPr lang="ru-RU" sz="1800" dirty="0" err="1"/>
              <a:t>аудандары</a:t>
            </a:r>
            <a:r>
              <a:rPr lang="ru-RU" sz="1800" dirty="0"/>
              <a:t> </a:t>
            </a:r>
            <a:r>
              <a:rPr lang="ru-RU" sz="1800" dirty="0" err="1"/>
              <a:t>атауларының</a:t>
            </a:r>
            <a:r>
              <a:rPr lang="ru-RU" sz="1800" dirty="0"/>
              <a:t> </a:t>
            </a:r>
            <a:r>
              <a:rPr lang="ru-RU" sz="1800" dirty="0" err="1"/>
              <a:t>тарихи</a:t>
            </a:r>
            <a:r>
              <a:rPr lang="ru-RU" sz="1800" dirty="0"/>
              <a:t> </a:t>
            </a:r>
            <a:r>
              <a:rPr lang="ru-RU" sz="1800" dirty="0" err="1"/>
              <a:t>аспектісі</a:t>
            </a:r>
            <a:r>
              <a:rPr lang="ru-RU" sz="1800" dirty="0"/>
              <a:t> </a:t>
            </a:r>
            <a:r>
              <a:rPr lang="ru-RU" sz="1800" dirty="0" err="1"/>
              <a:t>Википедияда</a:t>
            </a:r>
            <a:r>
              <a:rPr lang="ru-RU" sz="1800" dirty="0"/>
              <a:t> </a:t>
            </a:r>
            <a:r>
              <a:rPr lang="ru-RU" sz="1800" dirty="0" err="1"/>
              <a:t>көрсетілген</a:t>
            </a:r>
            <a:r>
              <a:rPr lang="ru-RU" sz="1800" dirty="0"/>
              <a:t>:</a:t>
            </a:r>
            <a:r>
              <a:rPr lang="en-US" sz="1800" dirty="0"/>
              <a:t>https://ru.wikipedia.org/wiki/Administrative-territorial_division_Alma-Aty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түрдегі</a:t>
            </a:r>
            <a:r>
              <a:rPr lang="ru-RU" sz="1800" dirty="0"/>
              <a:t> </a:t>
            </a:r>
            <a:r>
              <a:rPr lang="ru-RU" sz="1800" dirty="0" err="1"/>
              <a:t>урбанонимдер</a:t>
            </a:r>
            <a:r>
              <a:rPr lang="ru-RU" sz="1800" dirty="0"/>
              <a:t> саны аз, </a:t>
            </a:r>
            <a:r>
              <a:rPr lang="ru-RU" sz="1800" dirty="0" err="1"/>
              <a:t>сондықтан</a:t>
            </a:r>
            <a:r>
              <a:rPr lang="ru-RU" sz="1800" dirty="0"/>
              <a:t> </a:t>
            </a:r>
            <a:r>
              <a:rPr lang="ru-RU" sz="1800" dirty="0" err="1"/>
              <a:t>онтологиялық</a:t>
            </a:r>
            <a:r>
              <a:rPr lang="ru-RU" sz="1800" dirty="0"/>
              <a:t> </a:t>
            </a:r>
            <a:r>
              <a:rPr lang="ru-RU" sz="1800" dirty="0" err="1"/>
              <a:t>мәліметтер</a:t>
            </a:r>
            <a:r>
              <a:rPr lang="ru-RU" sz="1800" dirty="0"/>
              <a:t> </a:t>
            </a:r>
            <a:r>
              <a:rPr lang="ru-RU" sz="1800" dirty="0" err="1"/>
              <a:t>базасына</a:t>
            </a:r>
            <a:r>
              <a:rPr lang="ru-RU" sz="1800" dirty="0"/>
              <a:t> </a:t>
            </a:r>
            <a:r>
              <a:rPr lang="ru-RU" sz="1800" dirty="0" err="1"/>
              <a:t>ақпаратты</a:t>
            </a:r>
            <a:r>
              <a:rPr lang="ru-RU" sz="1800" dirty="0"/>
              <a:t> (</a:t>
            </a:r>
            <a:r>
              <a:rPr lang="ru-RU" sz="1800" dirty="0" err="1"/>
              <a:t>қазақ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орыс</a:t>
            </a:r>
            <a:r>
              <a:rPr lang="ru-RU" sz="1800" dirty="0"/>
              <a:t> </a:t>
            </a:r>
            <a:r>
              <a:rPr lang="ru-RU" sz="1800" dirty="0" err="1"/>
              <a:t>тілдерінде</a:t>
            </a:r>
            <a:r>
              <a:rPr lang="ru-RU" sz="1800" dirty="0"/>
              <a:t>) веб-</a:t>
            </a:r>
            <a:r>
              <a:rPr lang="ru-RU" sz="1800" dirty="0" err="1"/>
              <a:t>парақты</a:t>
            </a:r>
            <a:r>
              <a:rPr lang="ru-RU" sz="1800" dirty="0"/>
              <a:t> </a:t>
            </a:r>
            <a:r>
              <a:rPr lang="ru-RU" sz="1800" dirty="0" err="1"/>
              <a:t>автоматты</a:t>
            </a:r>
            <a:r>
              <a:rPr lang="ru-RU" sz="1800" dirty="0"/>
              <a:t> </a:t>
            </a:r>
            <a:r>
              <a:rPr lang="ru-RU" sz="1800" dirty="0" err="1"/>
              <a:t>талдауды</a:t>
            </a:r>
            <a:r>
              <a:rPr lang="ru-RU" sz="1800" dirty="0"/>
              <a:t> </a:t>
            </a:r>
            <a:r>
              <a:rPr lang="ru-RU" sz="1800" dirty="0" err="1"/>
              <a:t>қолданбай-ақ</a:t>
            </a:r>
            <a:r>
              <a:rPr lang="ru-RU" sz="1800" dirty="0"/>
              <a:t> </a:t>
            </a:r>
            <a:r>
              <a:rPr lang="ru-RU" sz="1800" dirty="0" err="1"/>
              <a:t>қолмен</a:t>
            </a:r>
            <a:r>
              <a:rPr lang="ru-RU" sz="1800" dirty="0"/>
              <a:t> </a:t>
            </a:r>
            <a:r>
              <a:rPr lang="ru-RU" sz="1800" dirty="0" err="1"/>
              <a:t>енгізуге</a:t>
            </a:r>
            <a:r>
              <a:rPr lang="ru-RU" sz="1800" dirty="0"/>
              <a:t> </a:t>
            </a:r>
            <a:r>
              <a:rPr lang="ru-RU" sz="1800" dirty="0" err="1"/>
              <a:t>болады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ә</a:t>
            </a:r>
            <a:r>
              <a:rPr lang="ru-RU" sz="1800" dirty="0"/>
              <a:t>) Алматы </a:t>
            </a:r>
            <a:r>
              <a:rPr lang="ru-RU" sz="1800" dirty="0" err="1"/>
              <a:t>қаласының</a:t>
            </a:r>
            <a:r>
              <a:rPr lang="ru-RU" sz="1800" dirty="0"/>
              <a:t> </a:t>
            </a:r>
            <a:r>
              <a:rPr lang="ru-RU" sz="1800" dirty="0" err="1"/>
              <a:t>алаңдары</a:t>
            </a:r>
            <a:r>
              <a:rPr lang="ru-RU" sz="1800" dirty="0"/>
              <a:t> (</a:t>
            </a:r>
            <a:r>
              <a:rPr lang="ru-RU" sz="1800" dirty="0" err="1"/>
              <a:t>агононимдер</a:t>
            </a:r>
            <a:r>
              <a:rPr lang="ru-RU" sz="1800" dirty="0"/>
              <a:t>), </a:t>
            </a:r>
            <a:r>
              <a:rPr lang="ru-RU" sz="1800" dirty="0" err="1"/>
              <a:t>даңғылдары</a:t>
            </a:r>
            <a:r>
              <a:rPr lang="ru-RU" sz="1800" dirty="0"/>
              <a:t> мен </a:t>
            </a:r>
            <a:r>
              <a:rPr lang="ru-RU" sz="1800" dirty="0" err="1"/>
              <a:t>көшелері</a:t>
            </a:r>
            <a:r>
              <a:rPr lang="ru-RU" sz="1800" dirty="0"/>
              <a:t> (</a:t>
            </a:r>
            <a:r>
              <a:rPr lang="ru-RU" sz="1800" dirty="0" err="1"/>
              <a:t>годонимдер</a:t>
            </a:r>
            <a:r>
              <a:rPr lang="ru-RU" sz="1800" dirty="0"/>
              <a:t>) </a:t>
            </a:r>
            <a:r>
              <a:rPr lang="ru-RU" sz="1800" dirty="0" err="1"/>
              <a:t>атауларының</a:t>
            </a:r>
            <a:r>
              <a:rPr lang="ru-RU" sz="1800" dirty="0"/>
              <a:t> </a:t>
            </a:r>
            <a:r>
              <a:rPr lang="ru-RU" sz="1800" dirty="0" err="1"/>
              <a:t>тарихи</a:t>
            </a:r>
            <a:r>
              <a:rPr lang="ru-RU" sz="1800" dirty="0"/>
              <a:t> </a:t>
            </a:r>
            <a:r>
              <a:rPr lang="ru-RU" sz="1800" dirty="0" err="1"/>
              <a:t>аспектісі</a:t>
            </a:r>
            <a:r>
              <a:rPr lang="ru-RU" sz="1800" dirty="0"/>
              <a:t> </a:t>
            </a:r>
            <a:r>
              <a:rPr lang="ru-RU" sz="1800" dirty="0" err="1"/>
              <a:t>Википедияда</a:t>
            </a:r>
            <a:r>
              <a:rPr lang="ru-RU" sz="1800" dirty="0"/>
              <a:t> да </a:t>
            </a:r>
            <a:r>
              <a:rPr lang="ru-RU" sz="1800" dirty="0" err="1"/>
              <a:t>көрсетілген</a:t>
            </a:r>
            <a:r>
              <a:rPr lang="ru-RU" sz="1800" dirty="0" smtClean="0"/>
              <a:t>:</a:t>
            </a:r>
          </a:p>
          <a:p>
            <a:r>
              <a:rPr lang="en-US" sz="1800" dirty="0" smtClean="0"/>
              <a:t>https</a:t>
            </a:r>
            <a:r>
              <a:rPr lang="en-US" sz="1800" dirty="0"/>
              <a:t>://ru.wikipedia.org/wiki/List_Streets_Alma-Aty</a:t>
            </a:r>
            <a:r>
              <a:rPr lang="ru-RU" sz="1800" dirty="0"/>
              <a:t>в) Жеке </a:t>
            </a:r>
            <a:r>
              <a:rPr lang="ru-RU" sz="1800" dirty="0" err="1"/>
              <a:t>ғимараттардың</a:t>
            </a:r>
            <a:r>
              <a:rPr lang="ru-RU" sz="1800" dirty="0"/>
              <a:t> (</a:t>
            </a:r>
            <a:r>
              <a:rPr lang="ru-RU" sz="1800" dirty="0" err="1"/>
              <a:t>хоронимдер</a:t>
            </a:r>
            <a:r>
              <a:rPr lang="ru-RU" sz="1800" dirty="0"/>
              <a:t>) </a:t>
            </a:r>
            <a:r>
              <a:rPr lang="ru-RU" sz="1800" dirty="0" err="1"/>
              <a:t>атауларының</a:t>
            </a:r>
            <a:r>
              <a:rPr lang="ru-RU" sz="1800" dirty="0"/>
              <a:t> </a:t>
            </a:r>
            <a:r>
              <a:rPr lang="ru-RU" sz="1800" dirty="0" err="1"/>
              <a:t>тізімін</a:t>
            </a:r>
            <a:r>
              <a:rPr lang="ru-RU" sz="1800" dirty="0"/>
              <a:t> </a:t>
            </a:r>
            <a:r>
              <a:rPr lang="ru-RU" sz="1800" dirty="0" err="1"/>
              <a:t>құру</a:t>
            </a:r>
            <a:r>
              <a:rPr lang="ru-RU" sz="1800" dirty="0"/>
              <a:t> </a:t>
            </a:r>
            <a:r>
              <a:rPr lang="ru-RU" sz="1800" dirty="0" err="1"/>
              <a:t>ең</a:t>
            </a:r>
            <a:r>
              <a:rPr lang="ru-RU" sz="1800" dirty="0"/>
              <a:t> аз </a:t>
            </a:r>
            <a:r>
              <a:rPr lang="ru-RU" sz="1800" dirty="0" err="1"/>
              <a:t>алгоритмделген</a:t>
            </a:r>
            <a:r>
              <a:rPr lang="ru-RU" sz="1800" dirty="0"/>
              <a:t> </a:t>
            </a:r>
            <a:r>
              <a:rPr lang="ru-RU" sz="1800" dirty="0" err="1"/>
              <a:t>қосалқы</a:t>
            </a:r>
            <a:r>
              <a:rPr lang="ru-RU" sz="1800" dirty="0"/>
              <a:t> </a:t>
            </a:r>
            <a:r>
              <a:rPr lang="ru-RU" sz="1800" dirty="0" err="1"/>
              <a:t>тапсырма</a:t>
            </a:r>
            <a:r>
              <a:rPr lang="ru-RU" sz="1800" dirty="0"/>
              <a:t> </a:t>
            </a:r>
            <a:r>
              <a:rPr lang="ru-RU" sz="1800" dirty="0" err="1"/>
              <a:t>болып</a:t>
            </a:r>
            <a:r>
              <a:rPr lang="ru-RU" sz="1800" dirty="0"/>
              <a:t> </a:t>
            </a:r>
            <a:r>
              <a:rPr lang="ru-RU" sz="1800" dirty="0" err="1"/>
              <a:t>табылады.Оны</a:t>
            </a:r>
            <a:r>
              <a:rPr lang="ru-RU" sz="1800" dirty="0"/>
              <a:t> </a:t>
            </a:r>
            <a:r>
              <a:rPr lang="ru-RU" sz="1800" dirty="0" err="1"/>
              <a:t>шешуді</a:t>
            </a:r>
            <a:r>
              <a:rPr lang="ru-RU" sz="1800" dirty="0"/>
              <a:t> </a:t>
            </a:r>
            <a:r>
              <a:rPr lang="ru-RU" sz="1800" dirty="0" err="1"/>
              <a:t>ішінара</a:t>
            </a:r>
            <a:r>
              <a:rPr lang="ru-RU" sz="1800" dirty="0"/>
              <a:t> </a:t>
            </a:r>
            <a:r>
              <a:rPr lang="ru-RU" sz="1800" dirty="0" err="1"/>
              <a:t>автоматтандырудың</a:t>
            </a:r>
            <a:r>
              <a:rPr lang="ru-RU" sz="1800" dirty="0"/>
              <a:t> </a:t>
            </a:r>
            <a:r>
              <a:rPr lang="ru-RU" sz="1800" dirty="0" err="1"/>
              <a:t>мүмкін</a:t>
            </a:r>
            <a:r>
              <a:rPr lang="ru-RU" sz="1800" dirty="0"/>
              <a:t> </a:t>
            </a:r>
            <a:r>
              <a:rPr lang="ru-RU" sz="1800" dirty="0" err="1"/>
              <a:t>алгоритмдерінің</a:t>
            </a:r>
            <a:r>
              <a:rPr lang="ru-RU" sz="1800" dirty="0"/>
              <a:t> </a:t>
            </a:r>
            <a:r>
              <a:rPr lang="ru-RU" sz="1800" dirty="0" err="1"/>
              <a:t>бірі</a:t>
            </a:r>
            <a:r>
              <a:rPr lang="ru-RU" sz="1800" dirty="0"/>
              <a:t> </a:t>
            </a:r>
            <a:r>
              <a:rPr lang="ru-RU" sz="1800" dirty="0" err="1"/>
              <a:t>біртекті</a:t>
            </a:r>
            <a:r>
              <a:rPr lang="ru-RU" sz="1800" dirty="0"/>
              <a:t> </a:t>
            </a:r>
            <a:r>
              <a:rPr lang="ru-RU" sz="1800" dirty="0" err="1"/>
              <a:t>жартылай</a:t>
            </a:r>
            <a:r>
              <a:rPr lang="ru-RU" sz="1800" dirty="0"/>
              <a:t> </a:t>
            </a:r>
            <a:r>
              <a:rPr lang="ru-RU" sz="1800" dirty="0" err="1"/>
              <a:t>құрылымдық</a:t>
            </a:r>
            <a:r>
              <a:rPr lang="ru-RU" sz="1800" dirty="0"/>
              <a:t> </a:t>
            </a:r>
            <a:r>
              <a:rPr lang="ru-RU" sz="1800" dirty="0" err="1"/>
              <a:t>құжаттардан</a:t>
            </a:r>
            <a:r>
              <a:rPr lang="ru-RU" sz="1800" dirty="0"/>
              <a:t> </a:t>
            </a:r>
            <a:r>
              <a:rPr lang="ru-RU" sz="1800" dirty="0" err="1"/>
              <a:t>метадеректерді</a:t>
            </a:r>
            <a:r>
              <a:rPr lang="ru-RU" sz="1800" dirty="0"/>
              <a:t> </a:t>
            </a:r>
            <a:r>
              <a:rPr lang="ru-RU" sz="1800" dirty="0" err="1"/>
              <a:t>алу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ұсынылған</a:t>
            </a:r>
            <a:r>
              <a:rPr lang="ru-RU" sz="1800" dirty="0"/>
              <a:t> </a:t>
            </a:r>
            <a:r>
              <a:rPr lang="ru-RU" sz="1800" dirty="0" err="1"/>
              <a:t>алгоритмге</a:t>
            </a:r>
            <a:r>
              <a:rPr lang="ru-RU" sz="1800" dirty="0"/>
              <a:t> </a:t>
            </a:r>
            <a:r>
              <a:rPr lang="ru-RU" sz="1800" dirty="0" err="1"/>
              <a:t>негізделген</a:t>
            </a:r>
            <a:r>
              <a:rPr lang="ru-RU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14564059"/>
      </p:ext>
    </p:extLst>
  </p:cSld>
  <p:clrMapOvr>
    <a:masterClrMapping/>
  </p:clrMapOvr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8E1E7B-2E87-4FF3-8F3F-2C35BCD32914}">
  <ds:schemaRefs>
    <ds:schemaRef ds:uri="fb0879af-3eba-417a-a55a-ffe6dcd6ca77"/>
    <ds:schemaRef ds:uri="http://purl.org/dc/dcmitype/"/>
    <ds:schemaRef ds:uri="http://schemas.microsoft.com/sharepoint/v3"/>
    <ds:schemaRef ds:uri="http://purl.org/dc/elements/1.1/"/>
    <ds:schemaRef ds:uri="http://schemas.microsoft.com/office/2006/metadata/properties"/>
    <ds:schemaRef ds:uri="http://schemas.microsoft.com/office/2006/documentManagement/types"/>
    <ds:schemaRef ds:uri="6dc4bcd6-49db-4c07-9060-8acfc67cef9f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778</Words>
  <Application>Microsoft Office PowerPoint</Application>
  <PresentationFormat>Произвольный</PresentationFormat>
  <Paragraphs>39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tf22874644</vt:lpstr>
      <vt:lpstr>Тілдік ресурстар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2021-11-07T18:47:54Z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